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12"/>
  </p:notesMasterIdLst>
  <p:handoutMasterIdLst>
    <p:handoutMasterId r:id="rId13"/>
  </p:handoutMasterIdLst>
  <p:sldIdLst>
    <p:sldId id="297" r:id="rId3"/>
    <p:sldId id="257" r:id="rId4"/>
    <p:sldId id="291" r:id="rId5"/>
    <p:sldId id="293" r:id="rId6"/>
    <p:sldId id="299" r:id="rId7"/>
    <p:sldId id="300" r:id="rId8"/>
    <p:sldId id="296" r:id="rId9"/>
    <p:sldId id="298" r:id="rId10"/>
    <p:sldId id="258" r:id="rId11"/>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81" autoAdjust="0"/>
  </p:normalViewPr>
  <p:slideViewPr>
    <p:cSldViewPr snapToGrid="0">
      <p:cViewPr varScale="1">
        <p:scale>
          <a:sx n="79" d="100"/>
          <a:sy n="79" d="100"/>
        </p:scale>
        <p:origin x="821"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A63FB23-A151-4D46-BB53-0A27A197BB68}"/>
              </a:ext>
            </a:extLst>
          </p:cNvPr>
          <p:cNvSpPr txBox="1">
            <a:spLocks noGrp="1"/>
          </p:cNvSpPr>
          <p:nvPr>
            <p:ph type="hdr" sz="quarter"/>
          </p:nvPr>
        </p:nvSpPr>
        <p:spPr>
          <a:xfrm>
            <a:off x="0" y="1"/>
            <a:ext cx="3078427" cy="513511"/>
          </a:xfrm>
          <a:prstGeom prst="rect">
            <a:avLst/>
          </a:prstGeom>
          <a:noFill/>
          <a:ln>
            <a:noFill/>
          </a:ln>
        </p:spPr>
        <p:txBody>
          <a:bodyPr vert="horz" wrap="square" lIns="99075" tIns="49538" rIns="99075" bIns="49538" anchor="t" anchorCtr="0" compatLnSpc="1">
            <a:noAutofit/>
          </a:bodyPr>
          <a:lstStyle/>
          <a:p>
            <a:pPr defTabSz="990752">
              <a:defRPr sz="1800" b="0" i="0" u="none" strike="noStrike" kern="0" cap="none" spc="0" baseline="0">
                <a:solidFill>
                  <a:srgbClr val="000000"/>
                </a:solidFill>
                <a:uFillTx/>
              </a:defRPr>
            </a:pPr>
            <a:endParaRPr lang="fr-FR" sz="1300">
              <a:solidFill>
                <a:srgbClr val="000000"/>
              </a:solidFill>
              <a:latin typeface="Calibri"/>
            </a:endParaRPr>
          </a:p>
        </p:txBody>
      </p:sp>
      <p:sp>
        <p:nvSpPr>
          <p:cNvPr id="3" name="Espace réservé de la date 2">
            <a:extLst>
              <a:ext uri="{FF2B5EF4-FFF2-40B4-BE49-F238E27FC236}">
                <a16:creationId xmlns:a16="http://schemas.microsoft.com/office/drawing/2014/main" id="{62BFEA3C-63EE-4218-8E84-5156502806AD}"/>
              </a:ext>
            </a:extLst>
          </p:cNvPr>
          <p:cNvSpPr txBox="1">
            <a:spLocks noGrp="1"/>
          </p:cNvSpPr>
          <p:nvPr>
            <p:ph type="dt" sz="quarter" idx="1"/>
          </p:nvPr>
        </p:nvSpPr>
        <p:spPr>
          <a:xfrm>
            <a:off x="4023987" y="1"/>
            <a:ext cx="3078427" cy="513511"/>
          </a:xfrm>
          <a:prstGeom prst="rect">
            <a:avLst/>
          </a:prstGeom>
          <a:noFill/>
          <a:ln>
            <a:noFill/>
          </a:ln>
        </p:spPr>
        <p:txBody>
          <a:bodyPr vert="horz" wrap="square" lIns="99075" tIns="49538" rIns="99075" bIns="49538" anchor="t" anchorCtr="0" compatLnSpc="1">
            <a:noAutofit/>
          </a:bodyPr>
          <a:lstStyle/>
          <a:p>
            <a:pPr algn="r" defTabSz="990752">
              <a:defRPr sz="1800" b="0" i="0" u="none" strike="noStrike" kern="0" cap="none" spc="0" baseline="0">
                <a:solidFill>
                  <a:srgbClr val="000000"/>
                </a:solidFill>
                <a:uFillTx/>
              </a:defRPr>
            </a:pPr>
            <a:fld id="{EE4258A1-025F-4CA0-A01F-8E843C14017A}" type="datetime1">
              <a:rPr lang="fr-FR" sz="1300">
                <a:solidFill>
                  <a:srgbClr val="000000"/>
                </a:solidFill>
                <a:latin typeface="Calibri"/>
              </a:rPr>
              <a:pPr algn="r" defTabSz="990752">
                <a:defRPr sz="1800" b="0" i="0" u="none" strike="noStrike" kern="0" cap="none" spc="0" baseline="0">
                  <a:solidFill>
                    <a:srgbClr val="000000"/>
                  </a:solidFill>
                  <a:uFillTx/>
                </a:defRPr>
              </a:pPr>
              <a:t>12/09/2025</a:t>
            </a:fld>
            <a:endParaRPr lang="fr-FR" sz="1300">
              <a:solidFill>
                <a:srgbClr val="000000"/>
              </a:solidFill>
              <a:latin typeface="Calibri"/>
            </a:endParaRPr>
          </a:p>
        </p:txBody>
      </p:sp>
      <p:sp>
        <p:nvSpPr>
          <p:cNvPr id="4" name="Espace réservé du pied de page 3">
            <a:extLst>
              <a:ext uri="{FF2B5EF4-FFF2-40B4-BE49-F238E27FC236}">
                <a16:creationId xmlns:a16="http://schemas.microsoft.com/office/drawing/2014/main" id="{F569F8EF-F193-44D8-872C-33BC231006EE}"/>
              </a:ext>
            </a:extLst>
          </p:cNvPr>
          <p:cNvSpPr txBox="1">
            <a:spLocks noGrp="1"/>
          </p:cNvSpPr>
          <p:nvPr>
            <p:ph type="ftr" sz="quarter" idx="2"/>
          </p:nvPr>
        </p:nvSpPr>
        <p:spPr>
          <a:xfrm>
            <a:off x="0" y="9721101"/>
            <a:ext cx="3078427" cy="513511"/>
          </a:xfrm>
          <a:prstGeom prst="rect">
            <a:avLst/>
          </a:prstGeom>
          <a:noFill/>
          <a:ln>
            <a:noFill/>
          </a:ln>
        </p:spPr>
        <p:txBody>
          <a:bodyPr vert="horz" wrap="square" lIns="99075" tIns="49538" rIns="99075" bIns="49538" anchor="b" anchorCtr="0" compatLnSpc="1">
            <a:noAutofit/>
          </a:bodyPr>
          <a:lstStyle/>
          <a:p>
            <a:pPr defTabSz="990752">
              <a:defRPr sz="1800" b="0" i="0" u="none" strike="noStrike" kern="0" cap="none" spc="0" baseline="0">
                <a:solidFill>
                  <a:srgbClr val="000000"/>
                </a:solidFill>
                <a:uFillTx/>
              </a:defRPr>
            </a:pPr>
            <a:endParaRPr lang="fr-FR" sz="1300">
              <a:solidFill>
                <a:srgbClr val="000000"/>
              </a:solidFill>
              <a:latin typeface="Calibri"/>
            </a:endParaRPr>
          </a:p>
        </p:txBody>
      </p:sp>
      <p:sp>
        <p:nvSpPr>
          <p:cNvPr id="5" name="Espace réservé du numéro de diapositive 4">
            <a:extLst>
              <a:ext uri="{FF2B5EF4-FFF2-40B4-BE49-F238E27FC236}">
                <a16:creationId xmlns:a16="http://schemas.microsoft.com/office/drawing/2014/main" id="{B65C760D-78AD-4211-BE83-0F78B376E5CA}"/>
              </a:ext>
            </a:extLst>
          </p:cNvPr>
          <p:cNvSpPr txBox="1">
            <a:spLocks noGrp="1"/>
          </p:cNvSpPr>
          <p:nvPr>
            <p:ph type="sldNum" sz="quarter" idx="3"/>
          </p:nvPr>
        </p:nvSpPr>
        <p:spPr>
          <a:xfrm>
            <a:off x="4023987" y="9721101"/>
            <a:ext cx="3078427" cy="513511"/>
          </a:xfrm>
          <a:prstGeom prst="rect">
            <a:avLst/>
          </a:prstGeom>
          <a:noFill/>
          <a:ln>
            <a:noFill/>
          </a:ln>
        </p:spPr>
        <p:txBody>
          <a:bodyPr vert="horz" wrap="square" lIns="99075" tIns="49538" rIns="99075" bIns="49538" anchor="b" anchorCtr="0" compatLnSpc="1">
            <a:noAutofit/>
          </a:bodyPr>
          <a:lstStyle/>
          <a:p>
            <a:pPr algn="r" defTabSz="990752">
              <a:defRPr sz="1800" b="0" i="0" u="none" strike="noStrike" kern="0" cap="none" spc="0" baseline="0">
                <a:solidFill>
                  <a:srgbClr val="000000"/>
                </a:solidFill>
                <a:uFillTx/>
              </a:defRPr>
            </a:pPr>
            <a:fld id="{AA72EB32-8B7D-48FA-AB1B-C47F133C68FB}" type="slidenum">
              <a:pPr algn="r" defTabSz="990752">
                <a:defRPr sz="1800" b="0" i="0" u="none" strike="noStrike" kern="0" cap="none" spc="0" baseline="0">
                  <a:solidFill>
                    <a:srgbClr val="000000"/>
                  </a:solidFill>
                  <a:uFillTx/>
                </a:defRPr>
              </a:pPr>
              <a:t>‹N°›</a:t>
            </a:fld>
            <a:endParaRPr lang="fr-FR" sz="1300">
              <a:solidFill>
                <a:srgbClr val="000000"/>
              </a:solidFill>
              <a:latin typeface="Calibri"/>
            </a:endParaRPr>
          </a:p>
        </p:txBody>
      </p:sp>
    </p:spTree>
    <p:extLst>
      <p:ext uri="{BB962C8B-B14F-4D97-AF65-F5344CB8AC3E}">
        <p14:creationId xmlns:p14="http://schemas.microsoft.com/office/powerpoint/2010/main" val="3339508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9A6A8FA-1744-4DB9-A595-D77D2A75C55A}"/>
              </a:ext>
            </a:extLst>
          </p:cNvPr>
          <p:cNvSpPr txBox="1">
            <a:spLocks noGrp="1"/>
          </p:cNvSpPr>
          <p:nvPr>
            <p:ph type="hdr" sz="quarter"/>
          </p:nvPr>
        </p:nvSpPr>
        <p:spPr>
          <a:xfrm>
            <a:off x="0" y="1"/>
            <a:ext cx="3078427" cy="513511"/>
          </a:xfrm>
          <a:prstGeom prst="rect">
            <a:avLst/>
          </a:prstGeom>
          <a:noFill/>
          <a:ln>
            <a:noFill/>
          </a:ln>
        </p:spPr>
        <p:txBody>
          <a:bodyPr vert="horz" wrap="square" lIns="99075" tIns="49538" rIns="99075" bIns="49538" anchor="t" anchorCtr="0" compatLnSpc="1">
            <a:noAutofit/>
          </a:bodyPr>
          <a:lstStyle>
            <a:lvl1pPr marL="0" marR="0" lvl="0" indent="0" algn="l" defTabSz="990752" rtl="0" fontAlgn="auto" hangingPunct="1">
              <a:lnSpc>
                <a:spcPct val="100000"/>
              </a:lnSpc>
              <a:spcBef>
                <a:spcPts val="0"/>
              </a:spcBef>
              <a:spcAft>
                <a:spcPts val="0"/>
              </a:spcAft>
              <a:buNone/>
              <a:tabLst/>
              <a:defRPr lang="fr-FR" sz="1300" b="0" i="0" u="none" strike="noStrike" kern="1200" cap="none" spc="0" baseline="0">
                <a:solidFill>
                  <a:srgbClr val="000000"/>
                </a:solidFill>
                <a:uFillTx/>
                <a:latin typeface="Calibri"/>
              </a:defRPr>
            </a:lvl1pPr>
          </a:lstStyle>
          <a:p>
            <a:pPr lvl="0"/>
            <a:endParaRPr lang="fr-FR"/>
          </a:p>
        </p:txBody>
      </p:sp>
      <p:sp>
        <p:nvSpPr>
          <p:cNvPr id="3" name="Espace réservé de la date 2">
            <a:extLst>
              <a:ext uri="{FF2B5EF4-FFF2-40B4-BE49-F238E27FC236}">
                <a16:creationId xmlns:a16="http://schemas.microsoft.com/office/drawing/2014/main" id="{D474A4A0-3DEE-4C42-9B3B-0ACE6B6EDAF7}"/>
              </a:ext>
            </a:extLst>
          </p:cNvPr>
          <p:cNvSpPr txBox="1">
            <a:spLocks noGrp="1"/>
          </p:cNvSpPr>
          <p:nvPr>
            <p:ph type="dt" idx="1"/>
          </p:nvPr>
        </p:nvSpPr>
        <p:spPr>
          <a:xfrm>
            <a:off x="4023987" y="1"/>
            <a:ext cx="3078427" cy="513511"/>
          </a:xfrm>
          <a:prstGeom prst="rect">
            <a:avLst/>
          </a:prstGeom>
          <a:noFill/>
          <a:ln>
            <a:noFill/>
          </a:ln>
        </p:spPr>
        <p:txBody>
          <a:bodyPr vert="horz" wrap="square" lIns="99075" tIns="49538" rIns="99075" bIns="49538" anchor="t" anchorCtr="0" compatLnSpc="1">
            <a:noAutofit/>
          </a:bodyPr>
          <a:lstStyle>
            <a:lvl1pPr marL="0" marR="0" lvl="0" indent="0" algn="r" defTabSz="990752" rtl="0" fontAlgn="auto" hangingPunct="1">
              <a:lnSpc>
                <a:spcPct val="100000"/>
              </a:lnSpc>
              <a:spcBef>
                <a:spcPts val="0"/>
              </a:spcBef>
              <a:spcAft>
                <a:spcPts val="0"/>
              </a:spcAft>
              <a:buNone/>
              <a:tabLst/>
              <a:defRPr lang="fr-FR" sz="1300" b="0" i="0" u="none" strike="noStrike" kern="1200" cap="none" spc="0" baseline="0">
                <a:solidFill>
                  <a:srgbClr val="000000"/>
                </a:solidFill>
                <a:uFillTx/>
                <a:latin typeface="Calibri"/>
              </a:defRPr>
            </a:lvl1pPr>
          </a:lstStyle>
          <a:p>
            <a:pPr lvl="0"/>
            <a:fld id="{E581D869-96FA-4652-8727-973A4A13CD51}" type="datetime1">
              <a:rPr lang="fr-FR"/>
              <a:pPr lvl="0"/>
              <a:t>12/09/2025</a:t>
            </a:fld>
            <a:endParaRPr lang="fr-FR"/>
          </a:p>
        </p:txBody>
      </p:sp>
      <p:sp>
        <p:nvSpPr>
          <p:cNvPr id="4" name="Espace réservé de l'image des diapositives 3">
            <a:extLst>
              <a:ext uri="{FF2B5EF4-FFF2-40B4-BE49-F238E27FC236}">
                <a16:creationId xmlns:a16="http://schemas.microsoft.com/office/drawing/2014/main" id="{23E83522-A7F4-4167-92DA-2698F0BC8CF2}"/>
              </a:ext>
            </a:extLst>
          </p:cNvPr>
          <p:cNvSpPr>
            <a:spLocks noGrp="1" noRot="1" noChangeAspect="1"/>
          </p:cNvSpPr>
          <p:nvPr>
            <p:ph type="sldImg" idx="2"/>
          </p:nvPr>
        </p:nvSpPr>
        <p:spPr>
          <a:xfrm>
            <a:off x="482600" y="1279525"/>
            <a:ext cx="6140450" cy="3454400"/>
          </a:xfrm>
          <a:prstGeom prst="rect">
            <a:avLst/>
          </a:prstGeom>
          <a:noFill/>
          <a:ln w="12701">
            <a:solidFill>
              <a:srgbClr val="000000"/>
            </a:solidFill>
            <a:prstDash val="solid"/>
          </a:ln>
        </p:spPr>
      </p:sp>
      <p:sp>
        <p:nvSpPr>
          <p:cNvPr id="5" name="Espace réservé des notes 4">
            <a:extLst>
              <a:ext uri="{FF2B5EF4-FFF2-40B4-BE49-F238E27FC236}">
                <a16:creationId xmlns:a16="http://schemas.microsoft.com/office/drawing/2014/main" id="{50AB74ED-93BF-4F1B-B485-2B2D09771A1A}"/>
              </a:ext>
            </a:extLst>
          </p:cNvPr>
          <p:cNvSpPr txBox="1">
            <a:spLocks noGrp="1"/>
          </p:cNvSpPr>
          <p:nvPr>
            <p:ph type="body" sz="quarter" idx="3"/>
          </p:nvPr>
        </p:nvSpPr>
        <p:spPr>
          <a:xfrm>
            <a:off x="710407" y="4925406"/>
            <a:ext cx="5683250" cy="4029879"/>
          </a:xfrm>
          <a:prstGeom prst="rect">
            <a:avLst/>
          </a:prstGeom>
          <a:noFill/>
          <a:ln>
            <a:noFill/>
          </a:ln>
        </p:spPr>
        <p:txBody>
          <a:bodyPr vert="horz" wrap="square" lIns="99075" tIns="49538" rIns="99075" bIns="49538" anchor="t" anchorCtr="0" compatLnSpc="1">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E5BA0883-6F9A-4720-A9A8-EE87F2AE7888}"/>
              </a:ext>
            </a:extLst>
          </p:cNvPr>
          <p:cNvSpPr txBox="1">
            <a:spLocks noGrp="1"/>
          </p:cNvSpPr>
          <p:nvPr>
            <p:ph type="ftr" sz="quarter" idx="4"/>
          </p:nvPr>
        </p:nvSpPr>
        <p:spPr>
          <a:xfrm>
            <a:off x="0" y="9721101"/>
            <a:ext cx="3078427" cy="513511"/>
          </a:xfrm>
          <a:prstGeom prst="rect">
            <a:avLst/>
          </a:prstGeom>
          <a:noFill/>
          <a:ln>
            <a:noFill/>
          </a:ln>
        </p:spPr>
        <p:txBody>
          <a:bodyPr vert="horz" wrap="square" lIns="99075" tIns="49538" rIns="99075" bIns="49538" anchor="b" anchorCtr="0" compatLnSpc="1">
            <a:noAutofit/>
          </a:bodyPr>
          <a:lstStyle>
            <a:lvl1pPr marL="0" marR="0" lvl="0" indent="0" algn="l" defTabSz="990752" rtl="0" fontAlgn="auto" hangingPunct="1">
              <a:lnSpc>
                <a:spcPct val="100000"/>
              </a:lnSpc>
              <a:spcBef>
                <a:spcPts val="0"/>
              </a:spcBef>
              <a:spcAft>
                <a:spcPts val="0"/>
              </a:spcAft>
              <a:buNone/>
              <a:tabLst/>
              <a:defRPr lang="fr-FR" sz="13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a:extLst>
              <a:ext uri="{FF2B5EF4-FFF2-40B4-BE49-F238E27FC236}">
                <a16:creationId xmlns:a16="http://schemas.microsoft.com/office/drawing/2014/main" id="{F867C5EB-6743-4556-B54B-755BF7193C23}"/>
              </a:ext>
            </a:extLst>
          </p:cNvPr>
          <p:cNvSpPr txBox="1">
            <a:spLocks noGrp="1"/>
          </p:cNvSpPr>
          <p:nvPr>
            <p:ph type="sldNum" sz="quarter" idx="5"/>
          </p:nvPr>
        </p:nvSpPr>
        <p:spPr>
          <a:xfrm>
            <a:off x="4023987" y="9721101"/>
            <a:ext cx="3078427" cy="513511"/>
          </a:xfrm>
          <a:prstGeom prst="rect">
            <a:avLst/>
          </a:prstGeom>
          <a:noFill/>
          <a:ln>
            <a:noFill/>
          </a:ln>
        </p:spPr>
        <p:txBody>
          <a:bodyPr vert="horz" wrap="square" lIns="99075" tIns="49538" rIns="99075" bIns="49538" anchor="b" anchorCtr="0" compatLnSpc="1">
            <a:noAutofit/>
          </a:bodyPr>
          <a:lstStyle>
            <a:lvl1pPr marL="0" marR="0" lvl="0" indent="0" algn="r" defTabSz="990752" rtl="0" fontAlgn="auto" hangingPunct="1">
              <a:lnSpc>
                <a:spcPct val="100000"/>
              </a:lnSpc>
              <a:spcBef>
                <a:spcPts val="0"/>
              </a:spcBef>
              <a:spcAft>
                <a:spcPts val="0"/>
              </a:spcAft>
              <a:buNone/>
              <a:tabLst/>
              <a:defRPr lang="fr-FR" sz="1300" b="0" i="0" u="none" strike="noStrike" kern="1200" cap="none" spc="0" baseline="0">
                <a:solidFill>
                  <a:srgbClr val="000000"/>
                </a:solidFill>
                <a:uFillTx/>
                <a:latin typeface="Calibri"/>
              </a:defRPr>
            </a:lvl1pPr>
          </a:lstStyle>
          <a:p>
            <a:pPr lvl="0"/>
            <a:fld id="{46DE50AB-D479-4D0B-9D48-0937DB02EBD7}" type="slidenum">
              <a:t>‹N°›</a:t>
            </a:fld>
            <a:endParaRPr lang="fr-FR"/>
          </a:p>
        </p:txBody>
      </p:sp>
    </p:spTree>
    <p:extLst>
      <p:ext uri="{BB962C8B-B14F-4D97-AF65-F5344CB8AC3E}">
        <p14:creationId xmlns:p14="http://schemas.microsoft.com/office/powerpoint/2010/main" val="3032605217"/>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46;g4dfce81f19_0_1742:notes">
            <a:extLst>
              <a:ext uri="{FF2B5EF4-FFF2-40B4-BE49-F238E27FC236}">
                <a16:creationId xmlns:a16="http://schemas.microsoft.com/office/drawing/2014/main" id="{573DDF35-3BB8-4BF2-862D-47DFDEBA6709}"/>
              </a:ext>
            </a:extLst>
          </p:cNvPr>
          <p:cNvSpPr>
            <a:spLocks noGrp="1" noRot="1" noChangeAspect="1"/>
          </p:cNvSpPr>
          <p:nvPr>
            <p:ph type="sldImg"/>
          </p:nvPr>
        </p:nvSpPr>
        <p:spPr>
          <a:xfrm>
            <a:off x="142875" y="768350"/>
            <a:ext cx="6818313" cy="3836988"/>
          </a:xfrm>
        </p:spPr>
      </p:sp>
      <p:sp>
        <p:nvSpPr>
          <p:cNvPr id="3" name="Google Shape;147;g4dfce81f19_0_1742:notes">
            <a:extLst>
              <a:ext uri="{FF2B5EF4-FFF2-40B4-BE49-F238E27FC236}">
                <a16:creationId xmlns:a16="http://schemas.microsoft.com/office/drawing/2014/main" id="{042CBD00-13A1-4D7A-8591-9EA023E43828}"/>
              </a:ext>
            </a:extLst>
          </p:cNvPr>
          <p:cNvSpPr txBox="1">
            <a:spLocks noGrp="1"/>
          </p:cNvSpPr>
          <p:nvPr>
            <p:ph type="body" sz="quarter" idx="1"/>
          </p:nvPr>
        </p:nvSpPr>
        <p:spPr>
          <a:xfrm>
            <a:off x="710407" y="4861441"/>
            <a:ext cx="5683250" cy="4605576"/>
          </a:xfrm>
        </p:spPr>
        <p:txBody>
          <a:bodyPr lIns="99055" tIns="99055" rIns="99055" bIns="99055"/>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82600" y="1279525"/>
            <a:ext cx="6140450" cy="34544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lvl="0"/>
            <a:fld id="{46DE50AB-D479-4D0B-9D48-0937DB02EBD7}" type="slidenum">
              <a:rPr lang="fr-FR" smtClean="0"/>
              <a:t>7</a:t>
            </a:fld>
            <a:endParaRPr lang="fr-FR"/>
          </a:p>
        </p:txBody>
      </p:sp>
    </p:spTree>
    <p:extLst>
      <p:ext uri="{BB962C8B-B14F-4D97-AF65-F5344CB8AC3E}">
        <p14:creationId xmlns:p14="http://schemas.microsoft.com/office/powerpoint/2010/main" val="416096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SUBTITLE">
    <p:bg>
      <p:bgPr>
        <a:solidFill>
          <a:srgbClr val="F6F2E9"/>
        </a:solidFill>
        <a:effectLst/>
      </p:bgPr>
    </p:bg>
    <p:spTree>
      <p:nvGrpSpPr>
        <p:cNvPr id="1" name=""/>
        <p:cNvGrpSpPr/>
        <p:nvPr/>
      </p:nvGrpSpPr>
      <p:grpSpPr>
        <a:xfrm>
          <a:off x="0" y="0"/>
          <a:ext cx="0" cy="0"/>
          <a:chOff x="0" y="0"/>
          <a:chExt cx="0" cy="0"/>
        </a:xfrm>
      </p:grpSpPr>
      <p:sp>
        <p:nvSpPr>
          <p:cNvPr id="2" name="Google Shape;42;p5">
            <a:extLst>
              <a:ext uri="{FF2B5EF4-FFF2-40B4-BE49-F238E27FC236}">
                <a16:creationId xmlns:a16="http://schemas.microsoft.com/office/drawing/2014/main" id="{E99C25F6-6BBA-47B3-AFB4-D1BD5B20EAC9}"/>
              </a:ext>
            </a:extLst>
          </p:cNvPr>
          <p:cNvSpPr txBox="1">
            <a:spLocks noGrp="1"/>
          </p:cNvSpPr>
          <p:nvPr>
            <p:ph type="title"/>
          </p:nvPr>
        </p:nvSpPr>
        <p:spPr>
          <a:xfrm>
            <a:off x="6745428" y="5504166"/>
            <a:ext cx="4392402" cy="770400"/>
          </a:xfrm>
          <a:prstGeom prst="rect">
            <a:avLst/>
          </a:prstGeom>
        </p:spPr>
        <p:txBody>
          <a:bodyPr lIns="91421" tIns="91421" rIns="91421" bIns="91421" anchor="b">
            <a:noAutofit/>
          </a:bodyPr>
          <a:lstStyle>
            <a:lvl1pPr>
              <a:defRPr sz="4800"/>
            </a:lvl1pPr>
          </a:lstStyle>
          <a:p>
            <a:pPr lvl="0"/>
            <a:endParaRPr lang="fr-FR"/>
          </a:p>
        </p:txBody>
      </p:sp>
      <p:sp>
        <p:nvSpPr>
          <p:cNvPr id="3" name="Google Shape;43;p5">
            <a:extLst>
              <a:ext uri="{FF2B5EF4-FFF2-40B4-BE49-F238E27FC236}">
                <a16:creationId xmlns:a16="http://schemas.microsoft.com/office/drawing/2014/main" id="{43763354-0417-4308-9A51-878BE8D5DA30}"/>
              </a:ext>
            </a:extLst>
          </p:cNvPr>
          <p:cNvSpPr txBox="1">
            <a:spLocks noGrp="1"/>
          </p:cNvSpPr>
          <p:nvPr>
            <p:ph type="subTitle" idx="4294967295"/>
          </p:nvPr>
        </p:nvSpPr>
        <p:spPr>
          <a:xfrm>
            <a:off x="4380396" y="2089989"/>
            <a:ext cx="2542004" cy="490401"/>
          </a:xfrm>
          <a:prstGeom prst="rect">
            <a:avLst/>
          </a:prstGeom>
        </p:spPr>
        <p:txBody>
          <a:bodyPr lIns="91421" tIns="91421" rIns="91421" bIns="91421">
            <a:noAutofit/>
          </a:bodyPr>
          <a:lstStyle>
            <a:lvl1pPr>
              <a:lnSpc>
                <a:spcPct val="100000"/>
              </a:lnSpc>
              <a:spcBef>
                <a:spcPts val="0"/>
              </a:spcBef>
              <a:buNone/>
              <a:defRPr sz="1200"/>
            </a:lvl1pPr>
          </a:lstStyle>
          <a:p>
            <a:pPr lvl="0"/>
            <a:endParaRPr lang="fr-FR"/>
          </a:p>
        </p:txBody>
      </p:sp>
      <p:sp>
        <p:nvSpPr>
          <p:cNvPr id="4" name="Google Shape;44;p5">
            <a:extLst>
              <a:ext uri="{FF2B5EF4-FFF2-40B4-BE49-F238E27FC236}">
                <a16:creationId xmlns:a16="http://schemas.microsoft.com/office/drawing/2014/main" id="{64DD8B2C-B2E4-4420-AFC2-995BE826454A}"/>
              </a:ext>
            </a:extLst>
          </p:cNvPr>
          <p:cNvSpPr txBox="1">
            <a:spLocks noGrp="1"/>
          </p:cNvSpPr>
          <p:nvPr>
            <p:ph type="title" idx="4294967295"/>
          </p:nvPr>
        </p:nvSpPr>
        <p:spPr>
          <a:xfrm rot="5400013">
            <a:off x="-1498633" y="3206101"/>
            <a:ext cx="4932401" cy="436397"/>
          </a:xfrm>
          <a:prstGeom prst="rect">
            <a:avLst/>
          </a:prstGeom>
        </p:spPr>
        <p:txBody>
          <a:bodyPr lIns="91421" tIns="91421" rIns="91421" bIns="91421" anchorCtr="1">
            <a:noAutofit/>
          </a:bodyPr>
          <a:lstStyle>
            <a:lvl1pPr algn="ctr">
              <a:defRPr sz="1200"/>
            </a:lvl1pPr>
          </a:lstStyle>
          <a:p>
            <a:pPr lvl="0"/>
            <a:endParaRPr lang="fr-FR"/>
          </a:p>
        </p:txBody>
      </p:sp>
      <p:cxnSp>
        <p:nvCxnSpPr>
          <p:cNvPr id="5" name="Google Shape;45;p5">
            <a:extLst>
              <a:ext uri="{FF2B5EF4-FFF2-40B4-BE49-F238E27FC236}">
                <a16:creationId xmlns:a16="http://schemas.microsoft.com/office/drawing/2014/main" id="{A1B4E0DE-0ACB-4CD3-B14F-2AB34C2ACF46}"/>
              </a:ext>
            </a:extLst>
          </p:cNvPr>
          <p:cNvCxnSpPr/>
          <p:nvPr/>
        </p:nvCxnSpPr>
        <p:spPr>
          <a:xfrm>
            <a:off x="967535" y="-9500"/>
            <a:ext cx="0" cy="1309200"/>
          </a:xfrm>
          <a:prstGeom prst="straightConnector1">
            <a:avLst/>
          </a:prstGeom>
          <a:noFill/>
          <a:ln w="19046" cap="flat">
            <a:solidFill>
              <a:srgbClr val="44546A"/>
            </a:solidFill>
            <a:prstDash val="solid"/>
            <a:round/>
          </a:ln>
        </p:spPr>
      </p:cxnSp>
      <p:cxnSp>
        <p:nvCxnSpPr>
          <p:cNvPr id="6" name="Google Shape;46;p5">
            <a:extLst>
              <a:ext uri="{FF2B5EF4-FFF2-40B4-BE49-F238E27FC236}">
                <a16:creationId xmlns:a16="http://schemas.microsoft.com/office/drawing/2014/main" id="{36AD21D4-241C-43BC-A3BD-F860F53C06BB}"/>
              </a:ext>
            </a:extLst>
          </p:cNvPr>
          <p:cNvCxnSpPr/>
          <p:nvPr/>
        </p:nvCxnSpPr>
        <p:spPr>
          <a:xfrm>
            <a:off x="967535" y="5548798"/>
            <a:ext cx="0" cy="1309202"/>
          </a:xfrm>
          <a:prstGeom prst="straightConnector1">
            <a:avLst/>
          </a:prstGeom>
          <a:noFill/>
          <a:ln w="19046" cap="flat">
            <a:solidFill>
              <a:srgbClr val="44546A"/>
            </a:solidFill>
            <a:prstDash val="solid"/>
            <a:round/>
          </a:ln>
        </p:spPr>
      </p:cxnSp>
    </p:spTree>
    <p:extLst>
      <p:ext uri="{BB962C8B-B14F-4D97-AF65-F5344CB8AC3E}">
        <p14:creationId xmlns:p14="http://schemas.microsoft.com/office/powerpoint/2010/main" val="184309232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AD0F17-400D-4167-8E34-508135FB78AE}"/>
              </a:ext>
            </a:extLst>
          </p:cNvPr>
          <p:cNvSpPr txBox="1">
            <a:spLocks noGrp="1"/>
          </p:cNvSpPr>
          <p:nvPr>
            <p:ph type="title"/>
          </p:nvPr>
        </p:nvSpPr>
        <p:spPr>
          <a:xfrm>
            <a:off x="838203" y="365129"/>
            <a:ext cx="10515600" cy="1325559"/>
          </a:xfrm>
          <a:prstGeom prst="rect">
            <a:avLst/>
          </a:prstGeom>
        </p:spPr>
        <p:txBody>
          <a:bodyPr/>
          <a:lstStyle>
            <a:lvl1pPr>
              <a:defRPr/>
            </a:lvl1pPr>
          </a:lstStyle>
          <a:p>
            <a:pPr lvl="0"/>
            <a:r>
              <a:rPr lang="fr-FR"/>
              <a:t>Modifiez le style du titre</a:t>
            </a:r>
          </a:p>
        </p:txBody>
      </p:sp>
      <p:sp>
        <p:nvSpPr>
          <p:cNvPr id="3" name="Espace réservé de la date 2">
            <a:extLst>
              <a:ext uri="{FF2B5EF4-FFF2-40B4-BE49-F238E27FC236}">
                <a16:creationId xmlns:a16="http://schemas.microsoft.com/office/drawing/2014/main" id="{617DD96B-37C9-4441-A044-E08AAC8DB319}"/>
              </a:ext>
            </a:extLst>
          </p:cNvPr>
          <p:cNvSpPr txBox="1">
            <a:spLocks noGrp="1"/>
          </p:cNvSpPr>
          <p:nvPr>
            <p:ph type="dt" sz="half" idx="7"/>
          </p:nvPr>
        </p:nvSpPr>
        <p:spPr>
          <a:xfrm>
            <a:off x="838203" y="6356351"/>
            <a:ext cx="2743200" cy="365129"/>
          </a:xfrm>
          <a:prstGeom prst="rect">
            <a:avLst/>
          </a:prstGeom>
        </p:spPr>
        <p:txBody>
          <a:bodyPr/>
          <a:lstStyle>
            <a:lvl1pPr>
              <a:defRPr/>
            </a:lvl1pPr>
          </a:lstStyle>
          <a:p>
            <a:pPr lvl="0"/>
            <a:fld id="{6A1898A0-1FC2-486B-932B-704806F439D4}" type="datetime1">
              <a:rPr lang="fr-FR"/>
              <a:pPr lvl="0"/>
              <a:t>12/09/2025</a:t>
            </a:fld>
            <a:endParaRPr lang="fr-FR"/>
          </a:p>
        </p:txBody>
      </p:sp>
      <p:sp>
        <p:nvSpPr>
          <p:cNvPr id="4" name="Espace réservé du pied de page 3">
            <a:extLst>
              <a:ext uri="{FF2B5EF4-FFF2-40B4-BE49-F238E27FC236}">
                <a16:creationId xmlns:a16="http://schemas.microsoft.com/office/drawing/2014/main" id="{49300E4F-EAA4-47B3-90AB-E6D4077A3B1E}"/>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pPr lvl="0"/>
            <a:endParaRPr lang="fr-FR"/>
          </a:p>
        </p:txBody>
      </p:sp>
      <p:sp>
        <p:nvSpPr>
          <p:cNvPr id="5" name="Espace réservé du numéro de diapositive 4">
            <a:extLst>
              <a:ext uri="{FF2B5EF4-FFF2-40B4-BE49-F238E27FC236}">
                <a16:creationId xmlns:a16="http://schemas.microsoft.com/office/drawing/2014/main" id="{CB8372C1-AF06-406F-82D0-58FA5B506A5B}"/>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FE47AA25-0DCB-40AB-816D-3E7AAA2E0A90}" type="slidenum">
              <a:t>‹N°›</a:t>
            </a:fld>
            <a:endParaRPr lang="fr-FR"/>
          </a:p>
        </p:txBody>
      </p:sp>
    </p:spTree>
    <p:extLst>
      <p:ext uri="{BB962C8B-B14F-4D97-AF65-F5344CB8AC3E}">
        <p14:creationId xmlns:p14="http://schemas.microsoft.com/office/powerpoint/2010/main" val="244775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EE164BC-C329-4F8A-92B2-856FE2632323}"/>
              </a:ext>
            </a:extLst>
          </p:cNvPr>
          <p:cNvSpPr txBox="1">
            <a:spLocks noGrp="1"/>
          </p:cNvSpPr>
          <p:nvPr>
            <p:ph type="dt" sz="half" idx="7"/>
          </p:nvPr>
        </p:nvSpPr>
        <p:spPr>
          <a:xfrm>
            <a:off x="838203" y="6356351"/>
            <a:ext cx="2743200" cy="365129"/>
          </a:xfrm>
          <a:prstGeom prst="rect">
            <a:avLst/>
          </a:prstGeom>
        </p:spPr>
        <p:txBody>
          <a:bodyPr/>
          <a:lstStyle>
            <a:lvl1pPr>
              <a:defRPr/>
            </a:lvl1pPr>
          </a:lstStyle>
          <a:p>
            <a:pPr lvl="0"/>
            <a:fld id="{6756D8A8-C139-4D1C-8BFB-93CA150F26BA}" type="datetime1">
              <a:rPr lang="fr-FR"/>
              <a:pPr lvl="0"/>
              <a:t>12/09/2025</a:t>
            </a:fld>
            <a:endParaRPr lang="fr-FR"/>
          </a:p>
        </p:txBody>
      </p:sp>
      <p:sp>
        <p:nvSpPr>
          <p:cNvPr id="3" name="Espace réservé du pied de page 2">
            <a:extLst>
              <a:ext uri="{FF2B5EF4-FFF2-40B4-BE49-F238E27FC236}">
                <a16:creationId xmlns:a16="http://schemas.microsoft.com/office/drawing/2014/main" id="{7EBA4038-C8BD-4F37-8488-E711252BF92F}"/>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pPr lvl="0"/>
            <a:endParaRPr lang="fr-FR"/>
          </a:p>
        </p:txBody>
      </p:sp>
      <p:sp>
        <p:nvSpPr>
          <p:cNvPr id="4" name="Espace réservé du numéro de diapositive 3">
            <a:extLst>
              <a:ext uri="{FF2B5EF4-FFF2-40B4-BE49-F238E27FC236}">
                <a16:creationId xmlns:a16="http://schemas.microsoft.com/office/drawing/2014/main" id="{9019E8C1-C7B9-45C2-B144-C395B7AFE976}"/>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651BF147-F079-4C7E-8FF6-6E1D9A5EE799}" type="slidenum">
              <a:t>‹N°›</a:t>
            </a:fld>
            <a:endParaRPr lang="fr-FR"/>
          </a:p>
        </p:txBody>
      </p:sp>
    </p:spTree>
    <p:extLst>
      <p:ext uri="{BB962C8B-B14F-4D97-AF65-F5344CB8AC3E}">
        <p14:creationId xmlns:p14="http://schemas.microsoft.com/office/powerpoint/2010/main" val="324970815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9E67B-2825-42BF-84CA-1EACADE037C8}"/>
              </a:ext>
            </a:extLst>
          </p:cNvPr>
          <p:cNvSpPr txBox="1">
            <a:spLocks noGrp="1"/>
          </p:cNvSpPr>
          <p:nvPr>
            <p:ph type="title"/>
          </p:nvPr>
        </p:nvSpPr>
        <p:spPr>
          <a:xfrm>
            <a:off x="839784" y="457200"/>
            <a:ext cx="3932240" cy="1600200"/>
          </a:xfrm>
          <a:prstGeom prst="rect">
            <a:avLst/>
          </a:prstGeom>
        </p:spPr>
        <p:txBody>
          <a:bodyPr anchor="b"/>
          <a:lstStyle>
            <a:lvl1pPr>
              <a:defRPr sz="3200"/>
            </a:lvl1pPr>
          </a:lstStyle>
          <a:p>
            <a:pPr lvl="0"/>
            <a:r>
              <a:rPr lang="fr-FR"/>
              <a:t>Modifiez le style du titre</a:t>
            </a:r>
          </a:p>
        </p:txBody>
      </p:sp>
      <p:sp>
        <p:nvSpPr>
          <p:cNvPr id="3" name="Espace réservé du contenu 2">
            <a:extLst>
              <a:ext uri="{FF2B5EF4-FFF2-40B4-BE49-F238E27FC236}">
                <a16:creationId xmlns:a16="http://schemas.microsoft.com/office/drawing/2014/main" id="{3F26BDE3-8174-489C-A579-0D5C8CE5BAA4}"/>
              </a:ext>
            </a:extLst>
          </p:cNvPr>
          <p:cNvSpPr txBox="1">
            <a:spLocks noGrp="1"/>
          </p:cNvSpPr>
          <p:nvPr>
            <p:ph idx="1"/>
          </p:nvPr>
        </p:nvSpPr>
        <p:spPr>
          <a:xfrm>
            <a:off x="5183184" y="987423"/>
            <a:ext cx="6172200" cy="4873623"/>
          </a:xfrm>
          <a:prstGeom prst="rect">
            <a:avLst/>
          </a:prstGeom>
        </p:spPr>
        <p:txBody>
          <a:bodyPr/>
          <a:lstStyle>
            <a:lvl1pPr>
              <a:defRPr sz="3200"/>
            </a:lvl1pPr>
            <a:lvl2pPr>
              <a:defRPr sz="2800"/>
            </a:lvl2pPr>
            <a:lvl3pPr>
              <a:defRPr sz="2400"/>
            </a:lvl3pPr>
            <a:lvl4pPr>
              <a:defRPr sz="2000"/>
            </a:lvl4pPr>
            <a:lvl5pPr>
              <a:defRPr sz="2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F54DD7D-129C-4C4A-8667-AC0931E3E6C4}"/>
              </a:ext>
            </a:extLst>
          </p:cNvPr>
          <p:cNvSpPr txBox="1">
            <a:spLocks noGrp="1"/>
          </p:cNvSpPr>
          <p:nvPr>
            <p:ph type="body" idx="2"/>
          </p:nvPr>
        </p:nvSpPr>
        <p:spPr>
          <a:xfrm>
            <a:off x="839784" y="2057400"/>
            <a:ext cx="3932240" cy="3811584"/>
          </a:xfrm>
          <a:prstGeom prst="rect">
            <a:avLst/>
          </a:prstGeom>
        </p:spPr>
        <p:txBody>
          <a:bodyPr/>
          <a:lstStyle>
            <a:lvl1pPr marL="0" indent="0">
              <a:buNone/>
              <a:defRPr sz="16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65EB2A6-D273-4A2C-A805-AECC412286FB}"/>
              </a:ext>
            </a:extLst>
          </p:cNvPr>
          <p:cNvSpPr txBox="1">
            <a:spLocks noGrp="1"/>
          </p:cNvSpPr>
          <p:nvPr>
            <p:ph type="dt" sz="half" idx="7"/>
          </p:nvPr>
        </p:nvSpPr>
        <p:spPr>
          <a:xfrm>
            <a:off x="838203" y="6356351"/>
            <a:ext cx="2743200" cy="365129"/>
          </a:xfrm>
          <a:prstGeom prst="rect">
            <a:avLst/>
          </a:prstGeom>
        </p:spPr>
        <p:txBody>
          <a:bodyPr/>
          <a:lstStyle>
            <a:lvl1pPr>
              <a:defRPr/>
            </a:lvl1pPr>
          </a:lstStyle>
          <a:p>
            <a:pPr lvl="0"/>
            <a:fld id="{9D18A5DD-092C-4B5D-AEE3-02E967D470C1}" type="datetime1">
              <a:rPr lang="fr-FR"/>
              <a:pPr lvl="0"/>
              <a:t>12/09/2025</a:t>
            </a:fld>
            <a:endParaRPr lang="fr-FR"/>
          </a:p>
        </p:txBody>
      </p:sp>
      <p:sp>
        <p:nvSpPr>
          <p:cNvPr id="6" name="Espace réservé du pied de page 5">
            <a:extLst>
              <a:ext uri="{FF2B5EF4-FFF2-40B4-BE49-F238E27FC236}">
                <a16:creationId xmlns:a16="http://schemas.microsoft.com/office/drawing/2014/main" id="{B1B2F9DA-181B-42F8-A1EF-C56AAE886F1B}"/>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ECA4A1C7-BC57-4F8E-AEFF-E204FA8F779E}"/>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3CC7CA39-C44F-4735-8132-121485BC6B1D}" type="slidenum">
              <a:t>‹N°›</a:t>
            </a:fld>
            <a:endParaRPr lang="fr-FR"/>
          </a:p>
        </p:txBody>
      </p:sp>
    </p:spTree>
    <p:extLst>
      <p:ext uri="{BB962C8B-B14F-4D97-AF65-F5344CB8AC3E}">
        <p14:creationId xmlns:p14="http://schemas.microsoft.com/office/powerpoint/2010/main" val="636425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2EE5C2-0DE2-4F86-96DA-F1BA6C083749}"/>
              </a:ext>
            </a:extLst>
          </p:cNvPr>
          <p:cNvSpPr txBox="1">
            <a:spLocks noGrp="1"/>
          </p:cNvSpPr>
          <p:nvPr>
            <p:ph type="title"/>
          </p:nvPr>
        </p:nvSpPr>
        <p:spPr>
          <a:xfrm>
            <a:off x="839784" y="457200"/>
            <a:ext cx="3932240" cy="1600200"/>
          </a:xfrm>
          <a:prstGeom prst="rect">
            <a:avLst/>
          </a:prstGeom>
        </p:spPr>
        <p:txBody>
          <a:bodyPr anchor="b"/>
          <a:lstStyle>
            <a:lvl1pPr>
              <a:defRPr sz="3200"/>
            </a:lvl1pPr>
          </a:lstStyle>
          <a:p>
            <a:pPr lvl="0"/>
            <a:r>
              <a:rPr lang="fr-FR"/>
              <a:t>Modifiez le style du titre</a:t>
            </a:r>
          </a:p>
        </p:txBody>
      </p:sp>
      <p:sp>
        <p:nvSpPr>
          <p:cNvPr id="3" name="Espace réservé pour une image  2">
            <a:extLst>
              <a:ext uri="{FF2B5EF4-FFF2-40B4-BE49-F238E27FC236}">
                <a16:creationId xmlns:a16="http://schemas.microsoft.com/office/drawing/2014/main" id="{F36F290A-F494-46EB-93A3-5CA0B96593DC}"/>
              </a:ext>
            </a:extLst>
          </p:cNvPr>
          <p:cNvSpPr txBox="1">
            <a:spLocks noGrp="1"/>
          </p:cNvSpPr>
          <p:nvPr>
            <p:ph type="pic" idx="1"/>
          </p:nvPr>
        </p:nvSpPr>
        <p:spPr>
          <a:xfrm>
            <a:off x="5183184" y="987423"/>
            <a:ext cx="6172200" cy="4873623"/>
          </a:xfrm>
          <a:prstGeom prst="rect">
            <a:avLst/>
          </a:prstGeom>
        </p:spPr>
        <p:txBody>
          <a:bodyPr/>
          <a:lstStyle>
            <a:lvl1pPr marL="0" indent="0">
              <a:buNone/>
              <a:defRPr sz="3200"/>
            </a:lvl1pPr>
          </a:lstStyle>
          <a:p>
            <a:pPr lvl="0"/>
            <a:endParaRPr lang="fr-FR"/>
          </a:p>
        </p:txBody>
      </p:sp>
      <p:sp>
        <p:nvSpPr>
          <p:cNvPr id="4" name="Espace réservé du texte 3">
            <a:extLst>
              <a:ext uri="{FF2B5EF4-FFF2-40B4-BE49-F238E27FC236}">
                <a16:creationId xmlns:a16="http://schemas.microsoft.com/office/drawing/2014/main" id="{C222362B-39E4-4100-A869-4438089F9A59}"/>
              </a:ext>
            </a:extLst>
          </p:cNvPr>
          <p:cNvSpPr txBox="1">
            <a:spLocks noGrp="1"/>
          </p:cNvSpPr>
          <p:nvPr>
            <p:ph type="body" idx="2"/>
          </p:nvPr>
        </p:nvSpPr>
        <p:spPr>
          <a:xfrm>
            <a:off x="839784" y="2057400"/>
            <a:ext cx="3932240" cy="3811584"/>
          </a:xfrm>
          <a:prstGeom prst="rect">
            <a:avLst/>
          </a:prstGeom>
        </p:spPr>
        <p:txBody>
          <a:bodyPr/>
          <a:lstStyle>
            <a:lvl1pPr marL="0" indent="0">
              <a:buNone/>
              <a:defRPr sz="16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8E03C4B-4E8F-4E53-BF43-EBC404638D4A}"/>
              </a:ext>
            </a:extLst>
          </p:cNvPr>
          <p:cNvSpPr txBox="1">
            <a:spLocks noGrp="1"/>
          </p:cNvSpPr>
          <p:nvPr>
            <p:ph type="dt" sz="half" idx="7"/>
          </p:nvPr>
        </p:nvSpPr>
        <p:spPr>
          <a:xfrm>
            <a:off x="838203" y="6356351"/>
            <a:ext cx="2743200" cy="365129"/>
          </a:xfrm>
          <a:prstGeom prst="rect">
            <a:avLst/>
          </a:prstGeom>
        </p:spPr>
        <p:txBody>
          <a:bodyPr/>
          <a:lstStyle>
            <a:lvl1pPr>
              <a:defRPr/>
            </a:lvl1pPr>
          </a:lstStyle>
          <a:p>
            <a:pPr lvl="0"/>
            <a:fld id="{64CA0160-3FAA-4449-8A63-598C044E4BF1}" type="datetime1">
              <a:rPr lang="fr-FR"/>
              <a:pPr lvl="0"/>
              <a:t>12/09/2025</a:t>
            </a:fld>
            <a:endParaRPr lang="fr-FR"/>
          </a:p>
        </p:txBody>
      </p:sp>
      <p:sp>
        <p:nvSpPr>
          <p:cNvPr id="6" name="Espace réservé du pied de page 5">
            <a:extLst>
              <a:ext uri="{FF2B5EF4-FFF2-40B4-BE49-F238E27FC236}">
                <a16:creationId xmlns:a16="http://schemas.microsoft.com/office/drawing/2014/main" id="{85C8DCDB-99D3-4FB0-9FD7-281BBD17F8EE}"/>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79D31109-405A-4A47-9555-E45B31ADEB1F}"/>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5EB5A233-E861-49C7-A1B5-8CD5DC4C0F59}" type="slidenum">
              <a:t>‹N°›</a:t>
            </a:fld>
            <a:endParaRPr lang="fr-FR"/>
          </a:p>
        </p:txBody>
      </p:sp>
    </p:spTree>
    <p:extLst>
      <p:ext uri="{BB962C8B-B14F-4D97-AF65-F5344CB8AC3E}">
        <p14:creationId xmlns:p14="http://schemas.microsoft.com/office/powerpoint/2010/main" val="2594505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77E160-05EE-4C22-BCF2-F44AE704FF0B}"/>
              </a:ext>
            </a:extLst>
          </p:cNvPr>
          <p:cNvSpPr txBox="1">
            <a:spLocks noGrp="1"/>
          </p:cNvSpPr>
          <p:nvPr>
            <p:ph type="title"/>
          </p:nvPr>
        </p:nvSpPr>
        <p:spPr>
          <a:xfrm>
            <a:off x="838203" y="365129"/>
            <a:ext cx="10515600" cy="1325559"/>
          </a:xfrm>
          <a:prstGeom prst="rect">
            <a:avLst/>
          </a:prstGeom>
        </p:spPr>
        <p:txBody>
          <a:bodyPr/>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8BD2E9A9-419E-4238-A20E-6941CBF6EAD9}"/>
              </a:ext>
            </a:extLst>
          </p:cNvPr>
          <p:cNvSpPr txBox="1">
            <a:spLocks noGrp="1"/>
          </p:cNvSpPr>
          <p:nvPr>
            <p:ph type="body" orient="vert" idx="1"/>
          </p:nvPr>
        </p:nvSpPr>
        <p:spPr>
          <a:xfrm>
            <a:off x="838203" y="1825627"/>
            <a:ext cx="10515600" cy="4351336"/>
          </a:xfrm>
          <a:prstGeom prst="rect">
            <a:avLst/>
          </a:prstGeo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75BEBA-8551-456E-A418-8C2D14EE4E6A}"/>
              </a:ext>
            </a:extLst>
          </p:cNvPr>
          <p:cNvSpPr txBox="1">
            <a:spLocks noGrp="1"/>
          </p:cNvSpPr>
          <p:nvPr>
            <p:ph type="dt" sz="half" idx="7"/>
          </p:nvPr>
        </p:nvSpPr>
        <p:spPr>
          <a:xfrm>
            <a:off x="838203" y="6356351"/>
            <a:ext cx="2743200" cy="365129"/>
          </a:xfrm>
          <a:prstGeom prst="rect">
            <a:avLst/>
          </a:prstGeom>
        </p:spPr>
        <p:txBody>
          <a:bodyPr/>
          <a:lstStyle>
            <a:lvl1pPr>
              <a:defRPr/>
            </a:lvl1pPr>
          </a:lstStyle>
          <a:p>
            <a:pPr lvl="0"/>
            <a:fld id="{2233E7A8-E52F-4113-BB26-ABFD1A8B653A}" type="datetime1">
              <a:rPr lang="fr-FR"/>
              <a:pPr lvl="0"/>
              <a:t>12/09/2025</a:t>
            </a:fld>
            <a:endParaRPr lang="fr-FR"/>
          </a:p>
        </p:txBody>
      </p:sp>
      <p:sp>
        <p:nvSpPr>
          <p:cNvPr id="5" name="Espace réservé du pied de page 4">
            <a:extLst>
              <a:ext uri="{FF2B5EF4-FFF2-40B4-BE49-F238E27FC236}">
                <a16:creationId xmlns:a16="http://schemas.microsoft.com/office/drawing/2014/main" id="{55D7B08B-F798-4091-9459-FBF39B8C697A}"/>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24F6808D-C78A-465D-941D-954A884DD4D8}"/>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4191B89B-A4A3-44AA-AF0C-61D8614DC023}" type="slidenum">
              <a:t>‹N°›</a:t>
            </a:fld>
            <a:endParaRPr lang="fr-FR"/>
          </a:p>
        </p:txBody>
      </p:sp>
    </p:spTree>
    <p:extLst>
      <p:ext uri="{BB962C8B-B14F-4D97-AF65-F5344CB8AC3E}">
        <p14:creationId xmlns:p14="http://schemas.microsoft.com/office/powerpoint/2010/main" val="278044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3A319FE-67CE-46CF-9244-1D094C3D607E}"/>
              </a:ext>
            </a:extLst>
          </p:cNvPr>
          <p:cNvSpPr txBox="1">
            <a:spLocks noGrp="1"/>
          </p:cNvSpPr>
          <p:nvPr>
            <p:ph type="title" orient="vert"/>
          </p:nvPr>
        </p:nvSpPr>
        <p:spPr>
          <a:xfrm>
            <a:off x="8724903" y="365129"/>
            <a:ext cx="2628899" cy="5811834"/>
          </a:xfrm>
          <a:prstGeom prst="rect">
            <a:avLst/>
          </a:prstGeom>
        </p:spPr>
        <p:txBody>
          <a:bodyPr vert="eaVert"/>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DA368A31-DE4E-4BBA-B6CB-89616BAF74A6}"/>
              </a:ext>
            </a:extLst>
          </p:cNvPr>
          <p:cNvSpPr txBox="1">
            <a:spLocks noGrp="1"/>
          </p:cNvSpPr>
          <p:nvPr>
            <p:ph type="body" orient="vert" idx="1"/>
          </p:nvPr>
        </p:nvSpPr>
        <p:spPr>
          <a:xfrm>
            <a:off x="838203" y="365129"/>
            <a:ext cx="7734296" cy="5811834"/>
          </a:xfrm>
          <a:prstGeom prst="rect">
            <a:avLst/>
          </a:prstGeo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4AC1C2-3D26-4380-B279-64EEF80D3E8C}"/>
              </a:ext>
            </a:extLst>
          </p:cNvPr>
          <p:cNvSpPr txBox="1">
            <a:spLocks noGrp="1"/>
          </p:cNvSpPr>
          <p:nvPr>
            <p:ph type="dt" sz="half" idx="7"/>
          </p:nvPr>
        </p:nvSpPr>
        <p:spPr>
          <a:xfrm>
            <a:off x="838203" y="6356351"/>
            <a:ext cx="2743200" cy="365129"/>
          </a:xfrm>
          <a:prstGeom prst="rect">
            <a:avLst/>
          </a:prstGeom>
        </p:spPr>
        <p:txBody>
          <a:bodyPr/>
          <a:lstStyle>
            <a:lvl1pPr>
              <a:defRPr/>
            </a:lvl1pPr>
          </a:lstStyle>
          <a:p>
            <a:pPr lvl="0"/>
            <a:fld id="{9282A3E3-3279-42DD-85E6-891E59A28D4C}" type="datetime1">
              <a:rPr lang="fr-FR"/>
              <a:pPr lvl="0"/>
              <a:t>12/09/2025</a:t>
            </a:fld>
            <a:endParaRPr lang="fr-FR"/>
          </a:p>
        </p:txBody>
      </p:sp>
      <p:sp>
        <p:nvSpPr>
          <p:cNvPr id="5" name="Espace réservé du pied de page 4">
            <a:extLst>
              <a:ext uri="{FF2B5EF4-FFF2-40B4-BE49-F238E27FC236}">
                <a16:creationId xmlns:a16="http://schemas.microsoft.com/office/drawing/2014/main" id="{AEE19DCB-E262-453A-AC9D-E0A3195484D9}"/>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944BB3D9-9F2C-46C9-B8D5-CB76112AD56D}"/>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E57EE2E8-5106-4421-A03C-F9EE2E9B15AB}" type="slidenum">
              <a:t>‹N°›</a:t>
            </a:fld>
            <a:endParaRPr lang="fr-FR"/>
          </a:p>
        </p:txBody>
      </p:sp>
    </p:spTree>
    <p:extLst>
      <p:ext uri="{BB962C8B-B14F-4D97-AF65-F5344CB8AC3E}">
        <p14:creationId xmlns:p14="http://schemas.microsoft.com/office/powerpoint/2010/main" val="884135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r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64448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 text 2">
    <p:bg>
      <p:bgPr>
        <a:solidFill>
          <a:srgbClr val="F3F3F3"/>
        </a:solidFill>
        <a:effectLst/>
      </p:bgPr>
    </p:bg>
    <p:spTree>
      <p:nvGrpSpPr>
        <p:cNvPr id="1" name=""/>
        <p:cNvGrpSpPr/>
        <p:nvPr/>
      </p:nvGrpSpPr>
      <p:grpSpPr>
        <a:xfrm>
          <a:off x="0" y="0"/>
          <a:ext cx="0" cy="0"/>
          <a:chOff x="0" y="0"/>
          <a:chExt cx="0" cy="0"/>
        </a:xfrm>
      </p:grpSpPr>
      <p:grpSp>
        <p:nvGrpSpPr>
          <p:cNvPr id="2" name="Google Shape;117;p16">
            <a:extLst>
              <a:ext uri="{FF2B5EF4-FFF2-40B4-BE49-F238E27FC236}">
                <a16:creationId xmlns:a16="http://schemas.microsoft.com/office/drawing/2014/main" id="{8553638F-0F31-4D92-BE9E-C7048BDE013F}"/>
              </a:ext>
            </a:extLst>
          </p:cNvPr>
          <p:cNvGrpSpPr/>
          <p:nvPr/>
        </p:nvGrpSpPr>
        <p:grpSpPr>
          <a:xfrm>
            <a:off x="-1" y="0"/>
            <a:ext cx="12229085" cy="3442267"/>
            <a:chOff x="-1" y="0"/>
            <a:chExt cx="12229085" cy="3442267"/>
          </a:xfrm>
        </p:grpSpPr>
        <p:pic>
          <p:nvPicPr>
            <p:cNvPr id="3" name="Google Shape;118;p16">
              <a:extLst>
                <a:ext uri="{FF2B5EF4-FFF2-40B4-BE49-F238E27FC236}">
                  <a16:creationId xmlns:a16="http://schemas.microsoft.com/office/drawing/2014/main" id="{FE712DA7-FD8A-4797-9465-C79CB75634CE}"/>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rot="10799991">
              <a:off x="6109481" y="0"/>
              <a:ext cx="6119603" cy="3442267"/>
            </a:xfrm>
            <a:prstGeom prst="rect">
              <a:avLst/>
            </a:prstGeom>
            <a:noFill/>
            <a:ln cap="flat">
              <a:noFill/>
            </a:ln>
          </p:spPr>
        </p:pic>
        <p:pic>
          <p:nvPicPr>
            <p:cNvPr id="4" name="Google Shape;119;p16">
              <a:extLst>
                <a:ext uri="{FF2B5EF4-FFF2-40B4-BE49-F238E27FC236}">
                  <a16:creationId xmlns:a16="http://schemas.microsoft.com/office/drawing/2014/main" id="{CF5F3F61-2AF6-4CBE-B19F-A526AAC3F2F7}"/>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rot="10799991" flipH="1">
              <a:off x="-1" y="0"/>
              <a:ext cx="6119603" cy="3442267"/>
            </a:xfrm>
            <a:prstGeom prst="rect">
              <a:avLst/>
            </a:prstGeom>
            <a:noFill/>
            <a:ln cap="flat">
              <a:noFill/>
            </a:ln>
          </p:spPr>
        </p:pic>
      </p:grpSp>
      <p:grpSp>
        <p:nvGrpSpPr>
          <p:cNvPr id="5" name="Google Shape;120;p16">
            <a:extLst>
              <a:ext uri="{FF2B5EF4-FFF2-40B4-BE49-F238E27FC236}">
                <a16:creationId xmlns:a16="http://schemas.microsoft.com/office/drawing/2014/main" id="{1FEF44FE-3306-480D-A2AE-67ABA8F9A101}"/>
              </a:ext>
            </a:extLst>
          </p:cNvPr>
          <p:cNvGrpSpPr/>
          <p:nvPr/>
        </p:nvGrpSpPr>
        <p:grpSpPr>
          <a:xfrm>
            <a:off x="1528986" y="0"/>
            <a:ext cx="9098243" cy="3323898"/>
            <a:chOff x="1528986" y="0"/>
            <a:chExt cx="9098243" cy="3323898"/>
          </a:xfrm>
        </p:grpSpPr>
        <p:pic>
          <p:nvPicPr>
            <p:cNvPr id="6" name="Google Shape;121;p16">
              <a:extLst>
                <a:ext uri="{FF2B5EF4-FFF2-40B4-BE49-F238E27FC236}">
                  <a16:creationId xmlns:a16="http://schemas.microsoft.com/office/drawing/2014/main" id="{271EABCF-03AC-4783-8053-0B40310749CB}"/>
                </a:ext>
              </a:extLst>
            </p:cNvPr>
            <p:cNvPicPr>
              <a:picLocks noChangeAspect="1"/>
            </p:cNvPicPr>
            <p:nvPr/>
          </p:nvPicPr>
          <p:blipFill>
            <a:blip r:embed="rId3" cstate="email">
              <a:alphaModFix/>
              <a:extLst>
                <a:ext uri="{28A0092B-C50C-407E-A947-70E740481C1C}">
                  <a14:useLocalDpi xmlns:a14="http://schemas.microsoft.com/office/drawing/2010/main"/>
                </a:ext>
              </a:extLst>
            </a:blip>
            <a:srcRect/>
            <a:stretch>
              <a:fillRect/>
            </a:stretch>
          </p:blipFill>
          <p:spPr>
            <a:xfrm rot="10799991">
              <a:off x="6070573" y="0"/>
              <a:ext cx="4556656" cy="3323898"/>
            </a:xfrm>
            <a:prstGeom prst="rect">
              <a:avLst/>
            </a:prstGeom>
            <a:noFill/>
            <a:ln cap="flat">
              <a:noFill/>
            </a:ln>
          </p:spPr>
        </p:pic>
        <p:pic>
          <p:nvPicPr>
            <p:cNvPr id="7" name="Google Shape;122;p16">
              <a:extLst>
                <a:ext uri="{FF2B5EF4-FFF2-40B4-BE49-F238E27FC236}">
                  <a16:creationId xmlns:a16="http://schemas.microsoft.com/office/drawing/2014/main" id="{FEE56A84-7CEC-449A-8E20-654CC98FBABA}"/>
                </a:ext>
              </a:extLst>
            </p:cNvPr>
            <p:cNvPicPr>
              <a:picLocks noChangeAspect="1"/>
            </p:cNvPicPr>
            <p:nvPr/>
          </p:nvPicPr>
          <p:blipFill>
            <a:blip r:embed="rId3" cstate="email">
              <a:alphaModFix/>
              <a:extLst>
                <a:ext uri="{28A0092B-C50C-407E-A947-70E740481C1C}">
                  <a14:useLocalDpi xmlns:a14="http://schemas.microsoft.com/office/drawing/2010/main"/>
                </a:ext>
              </a:extLst>
            </a:blip>
            <a:srcRect/>
            <a:stretch>
              <a:fillRect/>
            </a:stretch>
          </p:blipFill>
          <p:spPr>
            <a:xfrm rot="10799991" flipH="1">
              <a:off x="1528986" y="0"/>
              <a:ext cx="4556656" cy="3323898"/>
            </a:xfrm>
            <a:prstGeom prst="rect">
              <a:avLst/>
            </a:prstGeom>
            <a:noFill/>
            <a:ln cap="flat">
              <a:noFill/>
            </a:ln>
          </p:spPr>
        </p:pic>
      </p:grpSp>
      <p:sp>
        <p:nvSpPr>
          <p:cNvPr id="8" name="Google Shape;123;p16">
            <a:extLst>
              <a:ext uri="{FF2B5EF4-FFF2-40B4-BE49-F238E27FC236}">
                <a16:creationId xmlns:a16="http://schemas.microsoft.com/office/drawing/2014/main" id="{3F076E54-F8C8-4033-ACB7-B9FADF42112A}"/>
              </a:ext>
            </a:extLst>
          </p:cNvPr>
          <p:cNvSpPr txBox="1">
            <a:spLocks noGrp="1"/>
          </p:cNvSpPr>
          <p:nvPr>
            <p:ph type="subTitle" idx="4294967295"/>
          </p:nvPr>
        </p:nvSpPr>
        <p:spPr>
          <a:xfrm>
            <a:off x="3037901" y="3555333"/>
            <a:ext cx="6138403" cy="695602"/>
          </a:xfrm>
          <a:prstGeom prst="rect">
            <a:avLst/>
          </a:prstGeom>
        </p:spPr>
        <p:txBody>
          <a:bodyPr lIns="91421" tIns="91421" rIns="91421" bIns="91421" anchorCtr="1">
            <a:noAutofit/>
          </a:bodyPr>
          <a:lstStyle>
            <a:lvl1pPr algn="ctr">
              <a:lnSpc>
                <a:spcPct val="100000"/>
              </a:lnSpc>
              <a:spcBef>
                <a:spcPts val="0"/>
              </a:spcBef>
              <a:buNone/>
              <a:defRPr/>
            </a:lvl1pPr>
          </a:lstStyle>
          <a:p>
            <a:pPr lvl="0"/>
            <a:endParaRPr lang="fr-FR"/>
          </a:p>
        </p:txBody>
      </p:sp>
      <p:sp>
        <p:nvSpPr>
          <p:cNvPr id="9" name="Google Shape;124;p16">
            <a:extLst>
              <a:ext uri="{FF2B5EF4-FFF2-40B4-BE49-F238E27FC236}">
                <a16:creationId xmlns:a16="http://schemas.microsoft.com/office/drawing/2014/main" id="{7B50202A-C335-4752-B738-8AE176223FC4}"/>
              </a:ext>
            </a:extLst>
          </p:cNvPr>
          <p:cNvSpPr txBox="1">
            <a:spLocks noGrp="1"/>
          </p:cNvSpPr>
          <p:nvPr>
            <p:ph type="title"/>
          </p:nvPr>
        </p:nvSpPr>
        <p:spPr>
          <a:xfrm>
            <a:off x="3121203" y="2419731"/>
            <a:ext cx="5949598" cy="1135602"/>
          </a:xfrm>
          <a:prstGeom prst="rect">
            <a:avLst/>
          </a:prstGeom>
        </p:spPr>
        <p:txBody>
          <a:bodyPr lIns="91421" tIns="91421" rIns="91421" bIns="91421" anchor="b" anchorCtr="1">
            <a:noAutofit/>
          </a:bodyPr>
          <a:lstStyle>
            <a:lvl1pPr algn="ctr">
              <a:defRPr sz="3200"/>
            </a:lvl1pPr>
          </a:lstStyle>
          <a:p>
            <a:pPr lvl="0"/>
            <a:endParaRPr lang="fr-FR"/>
          </a:p>
        </p:txBody>
      </p:sp>
    </p:spTree>
    <p:extLst>
      <p:ext uri="{BB962C8B-B14F-4D97-AF65-F5344CB8AC3E}">
        <p14:creationId xmlns:p14="http://schemas.microsoft.com/office/powerpoint/2010/main" val="125437919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DESIGN 1">
    <p:bg>
      <p:bgPr>
        <a:noFill/>
        <a:effectLst/>
      </p:bgPr>
    </p:bg>
    <p:spTree>
      <p:nvGrpSpPr>
        <p:cNvPr id="1" name=""/>
        <p:cNvGrpSpPr/>
        <p:nvPr/>
      </p:nvGrpSpPr>
      <p:grpSpPr>
        <a:xfrm>
          <a:off x="0" y="0"/>
          <a:ext cx="0" cy="0"/>
          <a:chOff x="0" y="0"/>
          <a:chExt cx="0" cy="0"/>
        </a:xfrm>
      </p:grpSpPr>
      <p:sp>
        <p:nvSpPr>
          <p:cNvPr id="2" name="Google Shape;85;p16">
            <a:extLst>
              <a:ext uri="{FF2B5EF4-FFF2-40B4-BE49-F238E27FC236}">
                <a16:creationId xmlns:a16="http://schemas.microsoft.com/office/drawing/2014/main" id="{88569AB4-924B-4AD6-BE0B-F07F17B333ED}"/>
              </a:ext>
            </a:extLst>
          </p:cNvPr>
          <p:cNvSpPr txBox="1">
            <a:spLocks noGrp="1"/>
          </p:cNvSpPr>
          <p:nvPr>
            <p:ph type="title"/>
          </p:nvPr>
        </p:nvSpPr>
        <p:spPr>
          <a:xfrm>
            <a:off x="2464536" y="493565"/>
            <a:ext cx="7262795" cy="1201201"/>
          </a:xfrm>
          <a:prstGeom prst="rect">
            <a:avLst/>
          </a:prstGeom>
        </p:spPr>
        <p:txBody>
          <a:bodyPr lIns="91421" tIns="91421" rIns="91421" bIns="91421" anchor="t" anchorCtr="1">
            <a:noAutofit/>
          </a:bodyPr>
          <a:lstStyle>
            <a:lvl1pPr algn="ctr">
              <a:defRPr sz="3200"/>
            </a:lvl1pPr>
          </a:lstStyle>
          <a:p>
            <a:pPr lvl="0"/>
            <a:endParaRPr lang="fr-FR"/>
          </a:p>
        </p:txBody>
      </p:sp>
    </p:spTree>
    <p:extLst>
      <p:ext uri="{BB962C8B-B14F-4D97-AF65-F5344CB8AC3E}">
        <p14:creationId xmlns:p14="http://schemas.microsoft.com/office/powerpoint/2010/main" val="264625801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OF CONTENT ">
    <p:bg>
      <p:bgPr>
        <a:solidFill>
          <a:srgbClr val="F6F2E9"/>
        </a:solidFill>
        <a:effectLst/>
      </p:bgPr>
    </p:bg>
    <p:spTree>
      <p:nvGrpSpPr>
        <p:cNvPr id="1" name=""/>
        <p:cNvGrpSpPr/>
        <p:nvPr/>
      </p:nvGrpSpPr>
      <p:grpSpPr>
        <a:xfrm>
          <a:off x="0" y="0"/>
          <a:ext cx="0" cy="0"/>
          <a:chOff x="0" y="0"/>
          <a:chExt cx="0" cy="0"/>
        </a:xfrm>
      </p:grpSpPr>
      <p:sp>
        <p:nvSpPr>
          <p:cNvPr id="2" name="Google Shape;17;p3">
            <a:extLst>
              <a:ext uri="{FF2B5EF4-FFF2-40B4-BE49-F238E27FC236}">
                <a16:creationId xmlns:a16="http://schemas.microsoft.com/office/drawing/2014/main" id="{E03D8249-EAA5-4FA0-B284-66D1B0740065}"/>
              </a:ext>
            </a:extLst>
          </p:cNvPr>
          <p:cNvSpPr txBox="1">
            <a:spLocks noGrp="1"/>
          </p:cNvSpPr>
          <p:nvPr>
            <p:ph type="title"/>
          </p:nvPr>
        </p:nvSpPr>
        <p:spPr>
          <a:xfrm rot="5400013">
            <a:off x="-1498633" y="3206101"/>
            <a:ext cx="4932401" cy="436397"/>
          </a:xfrm>
          <a:prstGeom prst="rect">
            <a:avLst/>
          </a:prstGeom>
        </p:spPr>
        <p:txBody>
          <a:bodyPr lIns="91421" tIns="91421" rIns="91421" bIns="91421" anchorCtr="1">
            <a:noAutofit/>
          </a:bodyPr>
          <a:lstStyle>
            <a:lvl1pPr algn="ctr">
              <a:defRPr sz="1200"/>
            </a:lvl1pPr>
          </a:lstStyle>
          <a:p>
            <a:pPr lvl="0"/>
            <a:endParaRPr lang="fr-FR"/>
          </a:p>
        </p:txBody>
      </p:sp>
      <p:sp>
        <p:nvSpPr>
          <p:cNvPr id="3" name="Google Shape;18;p3">
            <a:extLst>
              <a:ext uri="{FF2B5EF4-FFF2-40B4-BE49-F238E27FC236}">
                <a16:creationId xmlns:a16="http://schemas.microsoft.com/office/drawing/2014/main" id="{989814E6-8F49-404C-9683-3AB045217D6F}"/>
              </a:ext>
            </a:extLst>
          </p:cNvPr>
          <p:cNvSpPr txBox="1">
            <a:spLocks noGrp="1"/>
          </p:cNvSpPr>
          <p:nvPr>
            <p:ph type="title" idx="4294967295"/>
          </p:nvPr>
        </p:nvSpPr>
        <p:spPr>
          <a:xfrm>
            <a:off x="3761283" y="1414732"/>
            <a:ext cx="2815199" cy="492797"/>
          </a:xfrm>
          <a:prstGeom prst="rect">
            <a:avLst/>
          </a:prstGeom>
        </p:spPr>
        <p:txBody>
          <a:bodyPr lIns="91421" tIns="91421" rIns="91421" bIns="91421" anchor="b">
            <a:noAutofit/>
          </a:bodyPr>
          <a:lstStyle>
            <a:lvl1pPr>
              <a:defRPr sz="1867"/>
            </a:lvl1pPr>
          </a:lstStyle>
          <a:p>
            <a:pPr lvl="0"/>
            <a:endParaRPr lang="fr-FR"/>
          </a:p>
        </p:txBody>
      </p:sp>
      <p:sp>
        <p:nvSpPr>
          <p:cNvPr id="4" name="Google Shape;19;p3">
            <a:extLst>
              <a:ext uri="{FF2B5EF4-FFF2-40B4-BE49-F238E27FC236}">
                <a16:creationId xmlns:a16="http://schemas.microsoft.com/office/drawing/2014/main" id="{B8B8ED6E-BCFF-4AA0-B86E-B0CC308E72AC}"/>
              </a:ext>
            </a:extLst>
          </p:cNvPr>
          <p:cNvSpPr txBox="1">
            <a:spLocks noGrp="1"/>
          </p:cNvSpPr>
          <p:nvPr>
            <p:ph type="subTitle" idx="4294967295"/>
          </p:nvPr>
        </p:nvSpPr>
        <p:spPr>
          <a:xfrm>
            <a:off x="3761302" y="1725664"/>
            <a:ext cx="2024801" cy="437997"/>
          </a:xfrm>
          <a:prstGeom prst="rect">
            <a:avLst/>
          </a:prstGeom>
        </p:spPr>
        <p:txBody>
          <a:bodyPr lIns="91421" tIns="91421" rIns="91421" bIns="91421">
            <a:noAutofit/>
          </a:bodyPr>
          <a:lstStyle>
            <a:lvl1pPr>
              <a:lnSpc>
                <a:spcPct val="100000"/>
              </a:lnSpc>
              <a:spcBef>
                <a:spcPts val="0"/>
              </a:spcBef>
              <a:buNone/>
              <a:defRPr sz="1200"/>
            </a:lvl1pPr>
          </a:lstStyle>
          <a:p>
            <a:pPr lvl="0"/>
            <a:endParaRPr lang="fr-FR"/>
          </a:p>
        </p:txBody>
      </p:sp>
      <p:sp>
        <p:nvSpPr>
          <p:cNvPr id="5" name="Google Shape;20;p3">
            <a:extLst>
              <a:ext uri="{FF2B5EF4-FFF2-40B4-BE49-F238E27FC236}">
                <a16:creationId xmlns:a16="http://schemas.microsoft.com/office/drawing/2014/main" id="{D92A71B3-39DB-4CBF-9355-4BB3CD5EDEF7}"/>
              </a:ext>
            </a:extLst>
          </p:cNvPr>
          <p:cNvSpPr txBox="1">
            <a:spLocks noGrp="1"/>
          </p:cNvSpPr>
          <p:nvPr>
            <p:ph type="title" idx="4294967295"/>
          </p:nvPr>
        </p:nvSpPr>
        <p:spPr>
          <a:xfrm>
            <a:off x="2115162" y="816732"/>
            <a:ext cx="1788401" cy="1090796"/>
          </a:xfrm>
          <a:prstGeom prst="rect">
            <a:avLst/>
          </a:prstGeom>
        </p:spPr>
        <p:txBody>
          <a:bodyPr lIns="91421" tIns="91421" rIns="91421" bIns="91421" anchor="t">
            <a:noAutofit/>
          </a:bodyPr>
          <a:lstStyle>
            <a:lvl1pPr algn="r">
              <a:defRPr sz="6400"/>
            </a:lvl1pPr>
          </a:lstStyle>
          <a:p>
            <a:pPr lvl="0"/>
            <a:r>
              <a:rPr lang="fr-FR"/>
              <a:t>xx%</a:t>
            </a:r>
          </a:p>
        </p:txBody>
      </p:sp>
      <p:sp>
        <p:nvSpPr>
          <p:cNvPr id="6" name="Google Shape;21;p3">
            <a:extLst>
              <a:ext uri="{FF2B5EF4-FFF2-40B4-BE49-F238E27FC236}">
                <a16:creationId xmlns:a16="http://schemas.microsoft.com/office/drawing/2014/main" id="{88B9660F-352A-47AE-8429-9C9619A5C71E}"/>
              </a:ext>
            </a:extLst>
          </p:cNvPr>
          <p:cNvSpPr txBox="1">
            <a:spLocks noGrp="1"/>
          </p:cNvSpPr>
          <p:nvPr>
            <p:ph type="title" idx="4294967295"/>
          </p:nvPr>
        </p:nvSpPr>
        <p:spPr>
          <a:xfrm>
            <a:off x="3761283" y="3369070"/>
            <a:ext cx="2815199" cy="492797"/>
          </a:xfrm>
          <a:prstGeom prst="rect">
            <a:avLst/>
          </a:prstGeom>
        </p:spPr>
        <p:txBody>
          <a:bodyPr lIns="91421" tIns="91421" rIns="91421" bIns="91421" anchor="b">
            <a:noAutofit/>
          </a:bodyPr>
          <a:lstStyle>
            <a:lvl1pPr>
              <a:defRPr sz="1867"/>
            </a:lvl1pPr>
          </a:lstStyle>
          <a:p>
            <a:pPr lvl="0"/>
            <a:endParaRPr lang="fr-FR"/>
          </a:p>
        </p:txBody>
      </p:sp>
      <p:sp>
        <p:nvSpPr>
          <p:cNvPr id="7" name="Google Shape;22;p3">
            <a:extLst>
              <a:ext uri="{FF2B5EF4-FFF2-40B4-BE49-F238E27FC236}">
                <a16:creationId xmlns:a16="http://schemas.microsoft.com/office/drawing/2014/main" id="{0B22792F-A1DD-46C6-979B-473C4B138024}"/>
              </a:ext>
            </a:extLst>
          </p:cNvPr>
          <p:cNvSpPr txBox="1">
            <a:spLocks noGrp="1"/>
          </p:cNvSpPr>
          <p:nvPr>
            <p:ph type="subTitle" idx="4294967295"/>
          </p:nvPr>
        </p:nvSpPr>
        <p:spPr>
          <a:xfrm>
            <a:off x="3761302" y="3680002"/>
            <a:ext cx="2024801" cy="437997"/>
          </a:xfrm>
          <a:prstGeom prst="rect">
            <a:avLst/>
          </a:prstGeom>
        </p:spPr>
        <p:txBody>
          <a:bodyPr lIns="91421" tIns="91421" rIns="91421" bIns="91421">
            <a:noAutofit/>
          </a:bodyPr>
          <a:lstStyle>
            <a:lvl1pPr>
              <a:lnSpc>
                <a:spcPct val="100000"/>
              </a:lnSpc>
              <a:spcBef>
                <a:spcPts val="0"/>
              </a:spcBef>
              <a:buNone/>
              <a:defRPr sz="1200"/>
            </a:lvl1pPr>
          </a:lstStyle>
          <a:p>
            <a:pPr lvl="0"/>
            <a:endParaRPr lang="fr-FR"/>
          </a:p>
        </p:txBody>
      </p:sp>
      <p:sp>
        <p:nvSpPr>
          <p:cNvPr id="8" name="Google Shape;23;p3">
            <a:extLst>
              <a:ext uri="{FF2B5EF4-FFF2-40B4-BE49-F238E27FC236}">
                <a16:creationId xmlns:a16="http://schemas.microsoft.com/office/drawing/2014/main" id="{3183C0B0-E0EA-4B79-8234-924EE21B4B3F}"/>
              </a:ext>
            </a:extLst>
          </p:cNvPr>
          <p:cNvSpPr txBox="1">
            <a:spLocks noGrp="1"/>
          </p:cNvSpPr>
          <p:nvPr>
            <p:ph type="title" idx="4294967295"/>
          </p:nvPr>
        </p:nvSpPr>
        <p:spPr>
          <a:xfrm>
            <a:off x="2115162" y="2771070"/>
            <a:ext cx="1788401" cy="1090796"/>
          </a:xfrm>
          <a:prstGeom prst="rect">
            <a:avLst/>
          </a:prstGeom>
        </p:spPr>
        <p:txBody>
          <a:bodyPr lIns="91421" tIns="91421" rIns="91421" bIns="91421" anchor="t">
            <a:noAutofit/>
          </a:bodyPr>
          <a:lstStyle>
            <a:lvl1pPr algn="r">
              <a:defRPr sz="6400"/>
            </a:lvl1pPr>
          </a:lstStyle>
          <a:p>
            <a:pPr lvl="0"/>
            <a:r>
              <a:rPr lang="fr-FR"/>
              <a:t>xx%</a:t>
            </a:r>
          </a:p>
        </p:txBody>
      </p:sp>
      <p:sp>
        <p:nvSpPr>
          <p:cNvPr id="9" name="Google Shape;24;p3">
            <a:extLst>
              <a:ext uri="{FF2B5EF4-FFF2-40B4-BE49-F238E27FC236}">
                <a16:creationId xmlns:a16="http://schemas.microsoft.com/office/drawing/2014/main" id="{D817A0B4-8F7B-4DDE-AF8D-0C148E09045D}"/>
              </a:ext>
            </a:extLst>
          </p:cNvPr>
          <p:cNvSpPr txBox="1">
            <a:spLocks noGrp="1"/>
          </p:cNvSpPr>
          <p:nvPr>
            <p:ph type="title" idx="4294967295"/>
          </p:nvPr>
        </p:nvSpPr>
        <p:spPr>
          <a:xfrm>
            <a:off x="3761283" y="5333201"/>
            <a:ext cx="2815199" cy="492797"/>
          </a:xfrm>
          <a:prstGeom prst="rect">
            <a:avLst/>
          </a:prstGeom>
        </p:spPr>
        <p:txBody>
          <a:bodyPr lIns="91421" tIns="91421" rIns="91421" bIns="91421" anchor="b">
            <a:noAutofit/>
          </a:bodyPr>
          <a:lstStyle>
            <a:lvl1pPr>
              <a:defRPr sz="1867"/>
            </a:lvl1pPr>
          </a:lstStyle>
          <a:p>
            <a:pPr lvl="0"/>
            <a:endParaRPr lang="fr-FR"/>
          </a:p>
        </p:txBody>
      </p:sp>
      <p:sp>
        <p:nvSpPr>
          <p:cNvPr id="10" name="Google Shape;25;p3">
            <a:extLst>
              <a:ext uri="{FF2B5EF4-FFF2-40B4-BE49-F238E27FC236}">
                <a16:creationId xmlns:a16="http://schemas.microsoft.com/office/drawing/2014/main" id="{7B2EA9F1-DE8F-41CA-BF83-348B3CA24532}"/>
              </a:ext>
            </a:extLst>
          </p:cNvPr>
          <p:cNvSpPr txBox="1">
            <a:spLocks noGrp="1"/>
          </p:cNvSpPr>
          <p:nvPr>
            <p:ph type="subTitle" idx="4294967295"/>
          </p:nvPr>
        </p:nvSpPr>
        <p:spPr>
          <a:xfrm>
            <a:off x="3761302" y="5644133"/>
            <a:ext cx="2024801" cy="437997"/>
          </a:xfrm>
          <a:prstGeom prst="rect">
            <a:avLst/>
          </a:prstGeom>
        </p:spPr>
        <p:txBody>
          <a:bodyPr lIns="91421" tIns="91421" rIns="91421" bIns="91421">
            <a:noAutofit/>
          </a:bodyPr>
          <a:lstStyle>
            <a:lvl1pPr>
              <a:lnSpc>
                <a:spcPct val="100000"/>
              </a:lnSpc>
              <a:spcBef>
                <a:spcPts val="0"/>
              </a:spcBef>
              <a:buNone/>
              <a:defRPr sz="1200"/>
            </a:lvl1pPr>
          </a:lstStyle>
          <a:p>
            <a:pPr lvl="0"/>
            <a:endParaRPr lang="fr-FR"/>
          </a:p>
        </p:txBody>
      </p:sp>
      <p:sp>
        <p:nvSpPr>
          <p:cNvPr id="11" name="Google Shape;26;p3">
            <a:extLst>
              <a:ext uri="{FF2B5EF4-FFF2-40B4-BE49-F238E27FC236}">
                <a16:creationId xmlns:a16="http://schemas.microsoft.com/office/drawing/2014/main" id="{AD5B840D-CAC4-44CE-95B2-81BFA7F69535}"/>
              </a:ext>
            </a:extLst>
          </p:cNvPr>
          <p:cNvSpPr txBox="1">
            <a:spLocks noGrp="1"/>
          </p:cNvSpPr>
          <p:nvPr>
            <p:ph type="title" idx="4294967295"/>
          </p:nvPr>
        </p:nvSpPr>
        <p:spPr>
          <a:xfrm>
            <a:off x="2115162" y="4735202"/>
            <a:ext cx="1788401" cy="1090796"/>
          </a:xfrm>
          <a:prstGeom prst="rect">
            <a:avLst/>
          </a:prstGeom>
        </p:spPr>
        <p:txBody>
          <a:bodyPr lIns="91421" tIns="91421" rIns="91421" bIns="91421" anchor="t">
            <a:noAutofit/>
          </a:bodyPr>
          <a:lstStyle>
            <a:lvl1pPr algn="r">
              <a:defRPr sz="6400"/>
            </a:lvl1pPr>
          </a:lstStyle>
          <a:p>
            <a:pPr lvl="0"/>
            <a:r>
              <a:rPr lang="fr-FR"/>
              <a:t>xx%</a:t>
            </a:r>
          </a:p>
        </p:txBody>
      </p:sp>
      <p:sp>
        <p:nvSpPr>
          <p:cNvPr id="12" name="Google Shape;27;p3">
            <a:extLst>
              <a:ext uri="{FF2B5EF4-FFF2-40B4-BE49-F238E27FC236}">
                <a16:creationId xmlns:a16="http://schemas.microsoft.com/office/drawing/2014/main" id="{05AC927C-DD91-43CE-A278-49C81A14F5BD}"/>
              </a:ext>
            </a:extLst>
          </p:cNvPr>
          <p:cNvSpPr txBox="1">
            <a:spLocks noGrp="1"/>
          </p:cNvSpPr>
          <p:nvPr>
            <p:ph type="title" idx="4294967295"/>
          </p:nvPr>
        </p:nvSpPr>
        <p:spPr>
          <a:xfrm>
            <a:off x="7741987" y="1414732"/>
            <a:ext cx="2815199" cy="492797"/>
          </a:xfrm>
          <a:prstGeom prst="rect">
            <a:avLst/>
          </a:prstGeom>
        </p:spPr>
        <p:txBody>
          <a:bodyPr lIns="91421" tIns="91421" rIns="91421" bIns="91421" anchor="b">
            <a:noAutofit/>
          </a:bodyPr>
          <a:lstStyle>
            <a:lvl1pPr>
              <a:defRPr sz="1867"/>
            </a:lvl1pPr>
          </a:lstStyle>
          <a:p>
            <a:pPr lvl="0"/>
            <a:endParaRPr lang="fr-FR"/>
          </a:p>
        </p:txBody>
      </p:sp>
      <p:sp>
        <p:nvSpPr>
          <p:cNvPr id="13" name="Google Shape;28;p3">
            <a:extLst>
              <a:ext uri="{FF2B5EF4-FFF2-40B4-BE49-F238E27FC236}">
                <a16:creationId xmlns:a16="http://schemas.microsoft.com/office/drawing/2014/main" id="{1FD09393-7473-4FC2-BB82-3745EF8FF1AB}"/>
              </a:ext>
            </a:extLst>
          </p:cNvPr>
          <p:cNvSpPr txBox="1">
            <a:spLocks noGrp="1"/>
          </p:cNvSpPr>
          <p:nvPr>
            <p:ph type="subTitle" idx="4294967295"/>
          </p:nvPr>
        </p:nvSpPr>
        <p:spPr>
          <a:xfrm>
            <a:off x="7741996" y="1725664"/>
            <a:ext cx="2024801" cy="437997"/>
          </a:xfrm>
          <a:prstGeom prst="rect">
            <a:avLst/>
          </a:prstGeom>
        </p:spPr>
        <p:txBody>
          <a:bodyPr lIns="91421" tIns="91421" rIns="91421" bIns="91421">
            <a:noAutofit/>
          </a:bodyPr>
          <a:lstStyle>
            <a:lvl1pPr>
              <a:lnSpc>
                <a:spcPct val="100000"/>
              </a:lnSpc>
              <a:spcBef>
                <a:spcPts val="0"/>
              </a:spcBef>
              <a:buNone/>
              <a:defRPr sz="1200"/>
            </a:lvl1pPr>
          </a:lstStyle>
          <a:p>
            <a:pPr lvl="0"/>
            <a:endParaRPr lang="fr-FR"/>
          </a:p>
        </p:txBody>
      </p:sp>
      <p:sp>
        <p:nvSpPr>
          <p:cNvPr id="14" name="Google Shape;29;p3">
            <a:extLst>
              <a:ext uri="{FF2B5EF4-FFF2-40B4-BE49-F238E27FC236}">
                <a16:creationId xmlns:a16="http://schemas.microsoft.com/office/drawing/2014/main" id="{2885E575-26D6-4550-88CB-75423E0C7AAC}"/>
              </a:ext>
            </a:extLst>
          </p:cNvPr>
          <p:cNvSpPr txBox="1">
            <a:spLocks noGrp="1"/>
          </p:cNvSpPr>
          <p:nvPr>
            <p:ph type="title" idx="4294967295"/>
          </p:nvPr>
        </p:nvSpPr>
        <p:spPr>
          <a:xfrm>
            <a:off x="7741987" y="3369070"/>
            <a:ext cx="2815199" cy="492797"/>
          </a:xfrm>
          <a:prstGeom prst="rect">
            <a:avLst/>
          </a:prstGeom>
        </p:spPr>
        <p:txBody>
          <a:bodyPr lIns="91421" tIns="91421" rIns="91421" bIns="91421" anchor="b">
            <a:noAutofit/>
          </a:bodyPr>
          <a:lstStyle>
            <a:lvl1pPr>
              <a:defRPr sz="1867"/>
            </a:lvl1pPr>
          </a:lstStyle>
          <a:p>
            <a:pPr lvl="0"/>
            <a:endParaRPr lang="fr-FR"/>
          </a:p>
        </p:txBody>
      </p:sp>
      <p:sp>
        <p:nvSpPr>
          <p:cNvPr id="15" name="Google Shape;30;p3">
            <a:extLst>
              <a:ext uri="{FF2B5EF4-FFF2-40B4-BE49-F238E27FC236}">
                <a16:creationId xmlns:a16="http://schemas.microsoft.com/office/drawing/2014/main" id="{09E64D87-5C6E-4CE3-9EB0-CA1935A2D1A3}"/>
              </a:ext>
            </a:extLst>
          </p:cNvPr>
          <p:cNvSpPr txBox="1">
            <a:spLocks noGrp="1"/>
          </p:cNvSpPr>
          <p:nvPr>
            <p:ph type="subTitle" idx="4294967295"/>
          </p:nvPr>
        </p:nvSpPr>
        <p:spPr>
          <a:xfrm>
            <a:off x="7741996" y="3680002"/>
            <a:ext cx="2024801" cy="437997"/>
          </a:xfrm>
          <a:prstGeom prst="rect">
            <a:avLst/>
          </a:prstGeom>
        </p:spPr>
        <p:txBody>
          <a:bodyPr lIns="91421" tIns="91421" rIns="91421" bIns="91421">
            <a:noAutofit/>
          </a:bodyPr>
          <a:lstStyle>
            <a:lvl1pPr>
              <a:lnSpc>
                <a:spcPct val="100000"/>
              </a:lnSpc>
              <a:spcBef>
                <a:spcPts val="0"/>
              </a:spcBef>
              <a:buNone/>
              <a:defRPr sz="1200"/>
            </a:lvl1pPr>
          </a:lstStyle>
          <a:p>
            <a:pPr lvl="0"/>
            <a:endParaRPr lang="fr-FR"/>
          </a:p>
        </p:txBody>
      </p:sp>
      <p:sp>
        <p:nvSpPr>
          <p:cNvPr id="16" name="Google Shape;31;p3">
            <a:extLst>
              <a:ext uri="{FF2B5EF4-FFF2-40B4-BE49-F238E27FC236}">
                <a16:creationId xmlns:a16="http://schemas.microsoft.com/office/drawing/2014/main" id="{99DA8E9C-E890-47A6-8C65-7456A8E0FE79}"/>
              </a:ext>
            </a:extLst>
          </p:cNvPr>
          <p:cNvSpPr txBox="1">
            <a:spLocks noGrp="1"/>
          </p:cNvSpPr>
          <p:nvPr>
            <p:ph type="title" idx="4294967295"/>
          </p:nvPr>
        </p:nvSpPr>
        <p:spPr>
          <a:xfrm>
            <a:off x="7741987" y="5333201"/>
            <a:ext cx="2815199" cy="492797"/>
          </a:xfrm>
          <a:prstGeom prst="rect">
            <a:avLst/>
          </a:prstGeom>
        </p:spPr>
        <p:txBody>
          <a:bodyPr lIns="91421" tIns="91421" rIns="91421" bIns="91421" anchor="b">
            <a:noAutofit/>
          </a:bodyPr>
          <a:lstStyle>
            <a:lvl1pPr>
              <a:defRPr sz="1867"/>
            </a:lvl1pPr>
          </a:lstStyle>
          <a:p>
            <a:pPr lvl="0"/>
            <a:endParaRPr lang="fr-FR"/>
          </a:p>
        </p:txBody>
      </p:sp>
      <p:sp>
        <p:nvSpPr>
          <p:cNvPr id="17" name="Google Shape;32;p3">
            <a:extLst>
              <a:ext uri="{FF2B5EF4-FFF2-40B4-BE49-F238E27FC236}">
                <a16:creationId xmlns:a16="http://schemas.microsoft.com/office/drawing/2014/main" id="{FA68E3A0-4146-4356-AB58-D91ECDAD08D3}"/>
              </a:ext>
            </a:extLst>
          </p:cNvPr>
          <p:cNvSpPr txBox="1">
            <a:spLocks noGrp="1"/>
          </p:cNvSpPr>
          <p:nvPr>
            <p:ph type="subTitle" idx="4294967295"/>
          </p:nvPr>
        </p:nvSpPr>
        <p:spPr>
          <a:xfrm>
            <a:off x="7741996" y="5644133"/>
            <a:ext cx="2024801" cy="437997"/>
          </a:xfrm>
          <a:prstGeom prst="rect">
            <a:avLst/>
          </a:prstGeom>
        </p:spPr>
        <p:txBody>
          <a:bodyPr lIns="91421" tIns="91421" rIns="91421" bIns="91421">
            <a:noAutofit/>
          </a:bodyPr>
          <a:lstStyle>
            <a:lvl1pPr>
              <a:lnSpc>
                <a:spcPct val="100000"/>
              </a:lnSpc>
              <a:spcBef>
                <a:spcPts val="0"/>
              </a:spcBef>
              <a:buNone/>
              <a:defRPr sz="1200"/>
            </a:lvl1pPr>
          </a:lstStyle>
          <a:p>
            <a:pPr lvl="0"/>
            <a:endParaRPr lang="fr-FR"/>
          </a:p>
        </p:txBody>
      </p:sp>
      <p:cxnSp>
        <p:nvCxnSpPr>
          <p:cNvPr id="18" name="Google Shape;33;p3">
            <a:extLst>
              <a:ext uri="{FF2B5EF4-FFF2-40B4-BE49-F238E27FC236}">
                <a16:creationId xmlns:a16="http://schemas.microsoft.com/office/drawing/2014/main" id="{B13EB8D1-0538-4C84-864C-1B2F679F4326}"/>
              </a:ext>
            </a:extLst>
          </p:cNvPr>
          <p:cNvCxnSpPr/>
          <p:nvPr/>
        </p:nvCxnSpPr>
        <p:spPr>
          <a:xfrm>
            <a:off x="967535" y="-9500"/>
            <a:ext cx="0" cy="1309200"/>
          </a:xfrm>
          <a:prstGeom prst="straightConnector1">
            <a:avLst/>
          </a:prstGeom>
          <a:noFill/>
          <a:ln w="19046" cap="flat">
            <a:solidFill>
              <a:srgbClr val="596657"/>
            </a:solidFill>
            <a:prstDash val="solid"/>
            <a:round/>
          </a:ln>
        </p:spPr>
      </p:cxnSp>
      <p:cxnSp>
        <p:nvCxnSpPr>
          <p:cNvPr id="19" name="Google Shape;34;p3">
            <a:extLst>
              <a:ext uri="{FF2B5EF4-FFF2-40B4-BE49-F238E27FC236}">
                <a16:creationId xmlns:a16="http://schemas.microsoft.com/office/drawing/2014/main" id="{F7095672-2F24-4D70-BDB6-517ADD83D120}"/>
              </a:ext>
            </a:extLst>
          </p:cNvPr>
          <p:cNvCxnSpPr/>
          <p:nvPr/>
        </p:nvCxnSpPr>
        <p:spPr>
          <a:xfrm>
            <a:off x="967535" y="5548798"/>
            <a:ext cx="0" cy="1309202"/>
          </a:xfrm>
          <a:prstGeom prst="straightConnector1">
            <a:avLst/>
          </a:prstGeom>
          <a:noFill/>
          <a:ln w="19046" cap="flat">
            <a:solidFill>
              <a:srgbClr val="596657"/>
            </a:solidFill>
            <a:prstDash val="solid"/>
            <a:round/>
          </a:ln>
        </p:spPr>
      </p:cxnSp>
      <p:sp>
        <p:nvSpPr>
          <p:cNvPr id="20" name="Google Shape;35;p3">
            <a:extLst>
              <a:ext uri="{FF2B5EF4-FFF2-40B4-BE49-F238E27FC236}">
                <a16:creationId xmlns:a16="http://schemas.microsoft.com/office/drawing/2014/main" id="{3B78A630-6A6F-435E-9E6A-4C7B8192789F}"/>
              </a:ext>
            </a:extLst>
          </p:cNvPr>
          <p:cNvSpPr txBox="1">
            <a:spLocks noGrp="1"/>
          </p:cNvSpPr>
          <p:nvPr>
            <p:ph type="title" idx="4294967295"/>
          </p:nvPr>
        </p:nvSpPr>
        <p:spPr>
          <a:xfrm>
            <a:off x="6099130" y="816732"/>
            <a:ext cx="1788401" cy="1090796"/>
          </a:xfrm>
          <a:prstGeom prst="rect">
            <a:avLst/>
          </a:prstGeom>
        </p:spPr>
        <p:txBody>
          <a:bodyPr lIns="91421" tIns="91421" rIns="91421" bIns="91421" anchor="t">
            <a:noAutofit/>
          </a:bodyPr>
          <a:lstStyle>
            <a:lvl1pPr algn="r">
              <a:defRPr sz="6400"/>
            </a:lvl1pPr>
          </a:lstStyle>
          <a:p>
            <a:pPr lvl="0"/>
            <a:r>
              <a:rPr lang="fr-FR"/>
              <a:t>xx%</a:t>
            </a:r>
          </a:p>
        </p:txBody>
      </p:sp>
      <p:sp>
        <p:nvSpPr>
          <p:cNvPr id="21" name="Google Shape;36;p3">
            <a:extLst>
              <a:ext uri="{FF2B5EF4-FFF2-40B4-BE49-F238E27FC236}">
                <a16:creationId xmlns:a16="http://schemas.microsoft.com/office/drawing/2014/main" id="{EC6A5695-6E3F-4010-A53A-4F1C4D812AAE}"/>
              </a:ext>
            </a:extLst>
          </p:cNvPr>
          <p:cNvSpPr txBox="1">
            <a:spLocks noGrp="1"/>
          </p:cNvSpPr>
          <p:nvPr>
            <p:ph type="title" idx="4294967295"/>
          </p:nvPr>
        </p:nvSpPr>
        <p:spPr>
          <a:xfrm>
            <a:off x="6099130" y="2771070"/>
            <a:ext cx="1788401" cy="1090796"/>
          </a:xfrm>
          <a:prstGeom prst="rect">
            <a:avLst/>
          </a:prstGeom>
        </p:spPr>
        <p:txBody>
          <a:bodyPr lIns="91421" tIns="91421" rIns="91421" bIns="91421" anchor="t">
            <a:noAutofit/>
          </a:bodyPr>
          <a:lstStyle>
            <a:lvl1pPr algn="r">
              <a:defRPr sz="6400"/>
            </a:lvl1pPr>
          </a:lstStyle>
          <a:p>
            <a:pPr lvl="0"/>
            <a:r>
              <a:rPr lang="fr-FR"/>
              <a:t>xx%</a:t>
            </a:r>
          </a:p>
        </p:txBody>
      </p:sp>
      <p:sp>
        <p:nvSpPr>
          <p:cNvPr id="22" name="Google Shape;37;p3">
            <a:extLst>
              <a:ext uri="{FF2B5EF4-FFF2-40B4-BE49-F238E27FC236}">
                <a16:creationId xmlns:a16="http://schemas.microsoft.com/office/drawing/2014/main" id="{ABE5CCBE-DB2A-45D2-A338-167A282CEEC2}"/>
              </a:ext>
            </a:extLst>
          </p:cNvPr>
          <p:cNvSpPr txBox="1">
            <a:spLocks noGrp="1"/>
          </p:cNvSpPr>
          <p:nvPr>
            <p:ph type="title" idx="4294967295"/>
          </p:nvPr>
        </p:nvSpPr>
        <p:spPr>
          <a:xfrm>
            <a:off x="6099130" y="4735202"/>
            <a:ext cx="1788401" cy="1090796"/>
          </a:xfrm>
          <a:prstGeom prst="rect">
            <a:avLst/>
          </a:prstGeom>
        </p:spPr>
        <p:txBody>
          <a:bodyPr lIns="91421" tIns="91421" rIns="91421" bIns="91421" anchor="t">
            <a:noAutofit/>
          </a:bodyPr>
          <a:lstStyle>
            <a:lvl1pPr algn="r">
              <a:defRPr sz="6400"/>
            </a:lvl1pPr>
          </a:lstStyle>
          <a:p>
            <a:pPr lvl="0"/>
            <a:r>
              <a:rPr lang="fr-FR"/>
              <a:t>xx%</a:t>
            </a:r>
          </a:p>
        </p:txBody>
      </p:sp>
    </p:spTree>
    <p:extLst>
      <p:ext uri="{BB962C8B-B14F-4D97-AF65-F5344CB8AC3E}">
        <p14:creationId xmlns:p14="http://schemas.microsoft.com/office/powerpoint/2010/main" val="300962981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 body text">
    <p:spTree>
      <p:nvGrpSpPr>
        <p:cNvPr id="1" name=""/>
        <p:cNvGrpSpPr/>
        <p:nvPr/>
      </p:nvGrpSpPr>
      <p:grpSpPr>
        <a:xfrm>
          <a:off x="0" y="0"/>
          <a:ext cx="0" cy="0"/>
          <a:chOff x="0" y="0"/>
          <a:chExt cx="0" cy="0"/>
        </a:xfrm>
      </p:grpSpPr>
      <p:cxnSp>
        <p:nvCxnSpPr>
          <p:cNvPr id="2" name="Google Shape;16;p3">
            <a:extLst>
              <a:ext uri="{FF2B5EF4-FFF2-40B4-BE49-F238E27FC236}">
                <a16:creationId xmlns:a16="http://schemas.microsoft.com/office/drawing/2014/main" id="{903EDF4E-957A-4A11-AA58-0EA6F652F9BC}"/>
              </a:ext>
            </a:extLst>
          </p:cNvPr>
          <p:cNvCxnSpPr/>
          <p:nvPr/>
        </p:nvCxnSpPr>
        <p:spPr>
          <a:xfrm rot="10799991">
            <a:off x="11420636" y="946202"/>
            <a:ext cx="0" cy="5141598"/>
          </a:xfrm>
          <a:prstGeom prst="straightConnector1">
            <a:avLst/>
          </a:prstGeom>
          <a:noFill/>
          <a:ln w="19046" cap="flat">
            <a:solidFill>
              <a:srgbClr val="44546A"/>
            </a:solidFill>
            <a:prstDash val="solid"/>
            <a:round/>
          </a:ln>
        </p:spPr>
      </p:cxnSp>
      <p:sp>
        <p:nvSpPr>
          <p:cNvPr id="3" name="Google Shape;17;p3">
            <a:extLst>
              <a:ext uri="{FF2B5EF4-FFF2-40B4-BE49-F238E27FC236}">
                <a16:creationId xmlns:a16="http://schemas.microsoft.com/office/drawing/2014/main" id="{0B2EECD2-484C-44EF-BC39-55627A8DC8D8}"/>
              </a:ext>
            </a:extLst>
          </p:cNvPr>
          <p:cNvSpPr txBox="1">
            <a:spLocks noGrp="1"/>
          </p:cNvSpPr>
          <p:nvPr>
            <p:ph type="sldNum" sz="quarter" idx="8"/>
          </p:nvPr>
        </p:nvSpPr>
        <p:spPr>
          <a:xfrm>
            <a:off x="10642207" y="5729987"/>
            <a:ext cx="731602" cy="524801"/>
          </a:xfrm>
          <a:prstGeom prst="rect">
            <a:avLst/>
          </a:prstGeom>
        </p:spPr>
        <p:txBody>
          <a:bodyPr lIns="91421" tIns="91421" rIns="91421" bIns="91421" anchor="t"/>
          <a:lstStyle>
            <a:lvl1pPr>
              <a:defRPr sz="1867">
                <a:solidFill>
                  <a:srgbClr val="44546A"/>
                </a:solidFill>
                <a:latin typeface="Tulpen One"/>
                <a:ea typeface="Tulpen One"/>
                <a:cs typeface="Tulpen One"/>
              </a:defRPr>
            </a:lvl1pPr>
          </a:lstStyle>
          <a:p>
            <a:pPr lvl="0"/>
            <a:fld id="{DD21F28E-4300-478F-98A4-111587D7850A}" type="slidenum">
              <a:t>‹N°›</a:t>
            </a:fld>
            <a:endParaRPr lang="fr-FR"/>
          </a:p>
        </p:txBody>
      </p:sp>
    </p:spTree>
    <p:extLst>
      <p:ext uri="{BB962C8B-B14F-4D97-AF65-F5344CB8AC3E}">
        <p14:creationId xmlns:p14="http://schemas.microsoft.com/office/powerpoint/2010/main" val="490322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07785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 SUBTITLE">
    <p:bg>
      <p:bgPr>
        <a:solidFill>
          <a:srgbClr val="F6F2E9"/>
        </a:solidFill>
        <a:effectLst/>
      </p:bgPr>
    </p:bg>
    <p:spTree>
      <p:nvGrpSpPr>
        <p:cNvPr id="1" name=""/>
        <p:cNvGrpSpPr/>
        <p:nvPr/>
      </p:nvGrpSpPr>
      <p:grpSpPr>
        <a:xfrm>
          <a:off x="0" y="0"/>
          <a:ext cx="0" cy="0"/>
          <a:chOff x="0" y="0"/>
          <a:chExt cx="0" cy="0"/>
        </a:xfrm>
      </p:grpSpPr>
      <p:sp>
        <p:nvSpPr>
          <p:cNvPr id="2" name="Google Shape;42;p5">
            <a:extLst>
              <a:ext uri="{FF2B5EF4-FFF2-40B4-BE49-F238E27FC236}">
                <a16:creationId xmlns:a16="http://schemas.microsoft.com/office/drawing/2014/main" id="{E99C25F6-6BBA-47B3-AFB4-D1BD5B20EAC9}"/>
              </a:ext>
            </a:extLst>
          </p:cNvPr>
          <p:cNvSpPr txBox="1">
            <a:spLocks noGrp="1"/>
          </p:cNvSpPr>
          <p:nvPr>
            <p:ph type="title"/>
          </p:nvPr>
        </p:nvSpPr>
        <p:spPr>
          <a:xfrm>
            <a:off x="6745428" y="5504166"/>
            <a:ext cx="4392402" cy="770400"/>
          </a:xfrm>
          <a:prstGeom prst="rect">
            <a:avLst/>
          </a:prstGeom>
        </p:spPr>
        <p:txBody>
          <a:bodyPr lIns="91421" tIns="91421" rIns="91421" bIns="91421" anchor="b">
            <a:noAutofit/>
          </a:bodyPr>
          <a:lstStyle>
            <a:lvl1pPr>
              <a:defRPr sz="4800"/>
            </a:lvl1pPr>
          </a:lstStyle>
          <a:p>
            <a:pPr lvl="0"/>
            <a:endParaRPr lang="fr-FR"/>
          </a:p>
        </p:txBody>
      </p:sp>
      <p:sp>
        <p:nvSpPr>
          <p:cNvPr id="3" name="Google Shape;43;p5">
            <a:extLst>
              <a:ext uri="{FF2B5EF4-FFF2-40B4-BE49-F238E27FC236}">
                <a16:creationId xmlns:a16="http://schemas.microsoft.com/office/drawing/2014/main" id="{43763354-0417-4308-9A51-878BE8D5DA30}"/>
              </a:ext>
            </a:extLst>
          </p:cNvPr>
          <p:cNvSpPr txBox="1">
            <a:spLocks noGrp="1"/>
          </p:cNvSpPr>
          <p:nvPr>
            <p:ph type="subTitle" idx="4294967295"/>
          </p:nvPr>
        </p:nvSpPr>
        <p:spPr>
          <a:xfrm>
            <a:off x="4380396" y="2089989"/>
            <a:ext cx="2542004" cy="490401"/>
          </a:xfrm>
          <a:prstGeom prst="rect">
            <a:avLst/>
          </a:prstGeom>
        </p:spPr>
        <p:txBody>
          <a:bodyPr lIns="91421" tIns="91421" rIns="91421" bIns="91421">
            <a:noAutofit/>
          </a:bodyPr>
          <a:lstStyle>
            <a:lvl1pPr>
              <a:lnSpc>
                <a:spcPct val="100000"/>
              </a:lnSpc>
              <a:spcBef>
                <a:spcPts val="0"/>
              </a:spcBef>
              <a:buNone/>
              <a:defRPr sz="1200"/>
            </a:lvl1pPr>
          </a:lstStyle>
          <a:p>
            <a:pPr lvl="0"/>
            <a:endParaRPr lang="fr-FR"/>
          </a:p>
        </p:txBody>
      </p:sp>
      <p:sp>
        <p:nvSpPr>
          <p:cNvPr id="4" name="Google Shape;44;p5">
            <a:extLst>
              <a:ext uri="{FF2B5EF4-FFF2-40B4-BE49-F238E27FC236}">
                <a16:creationId xmlns:a16="http://schemas.microsoft.com/office/drawing/2014/main" id="{64DD8B2C-B2E4-4420-AFC2-995BE826454A}"/>
              </a:ext>
            </a:extLst>
          </p:cNvPr>
          <p:cNvSpPr txBox="1">
            <a:spLocks noGrp="1"/>
          </p:cNvSpPr>
          <p:nvPr>
            <p:ph type="title" idx="4294967295"/>
          </p:nvPr>
        </p:nvSpPr>
        <p:spPr>
          <a:xfrm rot="5400013">
            <a:off x="-1498633" y="3206101"/>
            <a:ext cx="4932401" cy="436397"/>
          </a:xfrm>
          <a:prstGeom prst="rect">
            <a:avLst/>
          </a:prstGeom>
        </p:spPr>
        <p:txBody>
          <a:bodyPr lIns="91421" tIns="91421" rIns="91421" bIns="91421" anchorCtr="1">
            <a:noAutofit/>
          </a:bodyPr>
          <a:lstStyle>
            <a:lvl1pPr algn="ctr">
              <a:defRPr sz="1200"/>
            </a:lvl1pPr>
          </a:lstStyle>
          <a:p>
            <a:pPr lvl="0"/>
            <a:endParaRPr lang="fr-FR"/>
          </a:p>
        </p:txBody>
      </p:sp>
      <p:cxnSp>
        <p:nvCxnSpPr>
          <p:cNvPr id="5" name="Google Shape;45;p5">
            <a:extLst>
              <a:ext uri="{FF2B5EF4-FFF2-40B4-BE49-F238E27FC236}">
                <a16:creationId xmlns:a16="http://schemas.microsoft.com/office/drawing/2014/main" id="{A1B4E0DE-0ACB-4CD3-B14F-2AB34C2ACF46}"/>
              </a:ext>
            </a:extLst>
          </p:cNvPr>
          <p:cNvCxnSpPr/>
          <p:nvPr/>
        </p:nvCxnSpPr>
        <p:spPr>
          <a:xfrm>
            <a:off x="967535" y="-9500"/>
            <a:ext cx="0" cy="1309200"/>
          </a:xfrm>
          <a:prstGeom prst="straightConnector1">
            <a:avLst/>
          </a:prstGeom>
          <a:noFill/>
          <a:ln w="19046" cap="flat">
            <a:solidFill>
              <a:srgbClr val="44546A"/>
            </a:solidFill>
            <a:prstDash val="solid"/>
            <a:round/>
          </a:ln>
        </p:spPr>
      </p:cxnSp>
      <p:cxnSp>
        <p:nvCxnSpPr>
          <p:cNvPr id="6" name="Google Shape;46;p5">
            <a:extLst>
              <a:ext uri="{FF2B5EF4-FFF2-40B4-BE49-F238E27FC236}">
                <a16:creationId xmlns:a16="http://schemas.microsoft.com/office/drawing/2014/main" id="{36AD21D4-241C-43BC-A3BD-F860F53C06BB}"/>
              </a:ext>
            </a:extLst>
          </p:cNvPr>
          <p:cNvCxnSpPr/>
          <p:nvPr/>
        </p:nvCxnSpPr>
        <p:spPr>
          <a:xfrm>
            <a:off x="967535" y="5548798"/>
            <a:ext cx="0" cy="1309202"/>
          </a:xfrm>
          <a:prstGeom prst="straightConnector1">
            <a:avLst/>
          </a:prstGeom>
          <a:noFill/>
          <a:ln w="19046" cap="flat">
            <a:solidFill>
              <a:srgbClr val="44546A"/>
            </a:solidFill>
            <a:prstDash val="solid"/>
            <a:round/>
          </a:ln>
        </p:spPr>
      </p:cxnSp>
    </p:spTree>
    <p:extLst>
      <p:ext uri="{BB962C8B-B14F-4D97-AF65-F5344CB8AC3E}">
        <p14:creationId xmlns:p14="http://schemas.microsoft.com/office/powerpoint/2010/main" val="166087785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 body text">
    <p:spTree>
      <p:nvGrpSpPr>
        <p:cNvPr id="1" name=""/>
        <p:cNvGrpSpPr/>
        <p:nvPr/>
      </p:nvGrpSpPr>
      <p:grpSpPr>
        <a:xfrm>
          <a:off x="0" y="0"/>
          <a:ext cx="0" cy="0"/>
          <a:chOff x="0" y="0"/>
          <a:chExt cx="0" cy="0"/>
        </a:xfrm>
      </p:grpSpPr>
      <p:cxnSp>
        <p:nvCxnSpPr>
          <p:cNvPr id="2" name="Google Shape;16;p3">
            <a:extLst>
              <a:ext uri="{FF2B5EF4-FFF2-40B4-BE49-F238E27FC236}">
                <a16:creationId xmlns:a16="http://schemas.microsoft.com/office/drawing/2014/main" id="{903EDF4E-957A-4A11-AA58-0EA6F652F9BC}"/>
              </a:ext>
            </a:extLst>
          </p:cNvPr>
          <p:cNvCxnSpPr/>
          <p:nvPr/>
        </p:nvCxnSpPr>
        <p:spPr>
          <a:xfrm rot="10799991">
            <a:off x="11420636" y="946202"/>
            <a:ext cx="0" cy="5141598"/>
          </a:xfrm>
          <a:prstGeom prst="straightConnector1">
            <a:avLst/>
          </a:prstGeom>
          <a:noFill/>
          <a:ln w="19046" cap="flat">
            <a:solidFill>
              <a:srgbClr val="44546A"/>
            </a:solidFill>
            <a:prstDash val="solid"/>
            <a:round/>
          </a:ln>
        </p:spPr>
      </p:cxnSp>
      <p:sp>
        <p:nvSpPr>
          <p:cNvPr id="3" name="Google Shape;17;p3">
            <a:extLst>
              <a:ext uri="{FF2B5EF4-FFF2-40B4-BE49-F238E27FC236}">
                <a16:creationId xmlns:a16="http://schemas.microsoft.com/office/drawing/2014/main" id="{0B2EECD2-484C-44EF-BC39-55627A8DC8D8}"/>
              </a:ext>
            </a:extLst>
          </p:cNvPr>
          <p:cNvSpPr txBox="1">
            <a:spLocks noGrp="1"/>
          </p:cNvSpPr>
          <p:nvPr>
            <p:ph type="sldNum" sz="quarter" idx="8"/>
          </p:nvPr>
        </p:nvSpPr>
        <p:spPr>
          <a:xfrm>
            <a:off x="10642207" y="5729987"/>
            <a:ext cx="731602" cy="524801"/>
          </a:xfrm>
          <a:prstGeom prst="rect">
            <a:avLst/>
          </a:prstGeom>
        </p:spPr>
        <p:txBody>
          <a:bodyPr lIns="91421" tIns="91421" rIns="91421" bIns="91421" anchor="t"/>
          <a:lstStyle>
            <a:lvl1pPr>
              <a:defRPr sz="1867">
                <a:solidFill>
                  <a:srgbClr val="44546A"/>
                </a:solidFill>
                <a:latin typeface="Tulpen One"/>
                <a:ea typeface="Tulpen One"/>
                <a:cs typeface="Tulpen One"/>
              </a:defRPr>
            </a:lvl1pPr>
          </a:lstStyle>
          <a:p>
            <a:fld id="{DD21F28E-4300-478F-98A4-111587D7850A}" type="slidenum">
              <a:rPr/>
              <a:pPr/>
              <a:t>‹N°›</a:t>
            </a:fld>
            <a:endParaRPr lang="fr-FR"/>
          </a:p>
        </p:txBody>
      </p:sp>
    </p:spTree>
    <p:extLst>
      <p:ext uri="{BB962C8B-B14F-4D97-AF65-F5344CB8AC3E}">
        <p14:creationId xmlns:p14="http://schemas.microsoft.com/office/powerpoint/2010/main" val="412820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design 2">
    <p:bg>
      <p:bgPr>
        <a:solidFill>
          <a:srgbClr val="F4F1EC"/>
        </a:solidFill>
        <a:effectLst/>
      </p:bgPr>
    </p:bg>
    <p:spTree>
      <p:nvGrpSpPr>
        <p:cNvPr id="1" name=""/>
        <p:cNvGrpSpPr/>
        <p:nvPr/>
      </p:nvGrpSpPr>
      <p:grpSpPr>
        <a:xfrm>
          <a:off x="0" y="0"/>
          <a:ext cx="0" cy="0"/>
          <a:chOff x="0" y="0"/>
          <a:chExt cx="0" cy="0"/>
        </a:xfrm>
      </p:grpSpPr>
      <p:cxnSp>
        <p:nvCxnSpPr>
          <p:cNvPr id="2" name="Google Shape;134;p10">
            <a:extLst>
              <a:ext uri="{FF2B5EF4-FFF2-40B4-BE49-F238E27FC236}">
                <a16:creationId xmlns:a16="http://schemas.microsoft.com/office/drawing/2014/main" id="{420C69FC-414F-4DFC-9A15-A493CF56E55E}"/>
              </a:ext>
            </a:extLst>
          </p:cNvPr>
          <p:cNvCxnSpPr/>
          <p:nvPr/>
        </p:nvCxnSpPr>
        <p:spPr>
          <a:xfrm rot="10799991">
            <a:off x="786100" y="946202"/>
            <a:ext cx="0" cy="5141598"/>
          </a:xfrm>
          <a:prstGeom prst="straightConnector1">
            <a:avLst/>
          </a:prstGeom>
          <a:noFill/>
          <a:ln w="19046" cap="flat">
            <a:solidFill>
              <a:srgbClr val="44546A"/>
            </a:solidFill>
            <a:prstDash val="solid"/>
            <a:round/>
          </a:ln>
        </p:spPr>
      </p:cxnSp>
      <p:sp>
        <p:nvSpPr>
          <p:cNvPr id="3" name="Google Shape;135;p10">
            <a:extLst>
              <a:ext uri="{FF2B5EF4-FFF2-40B4-BE49-F238E27FC236}">
                <a16:creationId xmlns:a16="http://schemas.microsoft.com/office/drawing/2014/main" id="{59DCF98C-EFB7-4842-A04C-E295EA23F107}"/>
              </a:ext>
            </a:extLst>
          </p:cNvPr>
          <p:cNvSpPr txBox="1">
            <a:spLocks noGrp="1"/>
          </p:cNvSpPr>
          <p:nvPr>
            <p:ph type="sldNum" sz="quarter" idx="8"/>
          </p:nvPr>
        </p:nvSpPr>
        <p:spPr>
          <a:xfrm>
            <a:off x="832926" y="5729987"/>
            <a:ext cx="731602" cy="524801"/>
          </a:xfrm>
          <a:prstGeom prst="rect">
            <a:avLst/>
          </a:prstGeom>
        </p:spPr>
        <p:txBody>
          <a:bodyPr lIns="91421" tIns="91421" rIns="91421" bIns="91421" anchor="t"/>
          <a:lstStyle>
            <a:lvl1pPr algn="l">
              <a:defRPr sz="1867">
                <a:solidFill>
                  <a:srgbClr val="000000"/>
                </a:solidFill>
                <a:latin typeface="Tulpen One"/>
                <a:ea typeface="Tulpen One"/>
                <a:cs typeface="Tulpen One"/>
              </a:defRPr>
            </a:lvl1pPr>
          </a:lstStyle>
          <a:p>
            <a:fld id="{EDD822AA-112C-4C09-AA31-8DAD6A6393D7}" type="slidenum">
              <a:rPr/>
              <a:pPr/>
              <a:t>‹N°›</a:t>
            </a:fld>
            <a:endParaRPr lang="fr-FR"/>
          </a:p>
        </p:txBody>
      </p:sp>
    </p:spTree>
    <p:extLst>
      <p:ext uri="{BB962C8B-B14F-4D97-AF65-F5344CB8AC3E}">
        <p14:creationId xmlns:p14="http://schemas.microsoft.com/office/powerpoint/2010/main" val="24306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columns">
    <p:bg>
      <p:bgPr>
        <a:solidFill>
          <a:srgbClr val="F4F1EC"/>
        </a:solidFill>
        <a:effectLst/>
      </p:bgPr>
    </p:bg>
    <p:spTree>
      <p:nvGrpSpPr>
        <p:cNvPr id="1" name=""/>
        <p:cNvGrpSpPr/>
        <p:nvPr/>
      </p:nvGrpSpPr>
      <p:grpSpPr>
        <a:xfrm>
          <a:off x="0" y="0"/>
          <a:ext cx="0" cy="0"/>
          <a:chOff x="0" y="0"/>
          <a:chExt cx="0" cy="0"/>
        </a:xfrm>
      </p:grpSpPr>
      <p:grpSp>
        <p:nvGrpSpPr>
          <p:cNvPr id="2" name="Google Shape;25;p4">
            <a:extLst>
              <a:ext uri="{FF2B5EF4-FFF2-40B4-BE49-F238E27FC236}">
                <a16:creationId xmlns:a16="http://schemas.microsoft.com/office/drawing/2014/main" id="{977901C9-642C-42DE-9D7C-70C441E5A699}"/>
              </a:ext>
            </a:extLst>
          </p:cNvPr>
          <p:cNvGrpSpPr/>
          <p:nvPr/>
        </p:nvGrpSpPr>
        <p:grpSpPr>
          <a:xfrm>
            <a:off x="1355296" y="2737073"/>
            <a:ext cx="2926390" cy="2898611"/>
            <a:chOff x="1355296" y="2737073"/>
            <a:chExt cx="2926390" cy="2898611"/>
          </a:xfrm>
        </p:grpSpPr>
        <p:sp>
          <p:nvSpPr>
            <p:cNvPr id="3" name="Google Shape;26;p4">
              <a:extLst>
                <a:ext uri="{FF2B5EF4-FFF2-40B4-BE49-F238E27FC236}">
                  <a16:creationId xmlns:a16="http://schemas.microsoft.com/office/drawing/2014/main" id="{9438EE01-4856-426B-9A24-2BD4D2A17450}"/>
                </a:ext>
              </a:extLst>
            </p:cNvPr>
            <p:cNvSpPr/>
            <p:nvPr/>
          </p:nvSpPr>
          <p:spPr>
            <a:xfrm>
              <a:off x="1512856" y="2865793"/>
              <a:ext cx="2768830" cy="2769891"/>
            </a:xfrm>
            <a:custGeom>
              <a:avLst>
                <a:gd name="f9" fmla="val 46076"/>
                <a:gd name="f10" fmla="val 0"/>
              </a:avLst>
              <a:gdLst>
                <a:gd name="f2" fmla="val 10800000"/>
                <a:gd name="f3" fmla="val 5400000"/>
                <a:gd name="f4" fmla="val 16200000"/>
                <a:gd name="f5" fmla="val w"/>
                <a:gd name="f6" fmla="val h"/>
                <a:gd name="f7" fmla="val ss"/>
                <a:gd name="f8" fmla="val 0"/>
                <a:gd name="f9" fmla="val 46076"/>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solidFill>
              <a:srgbClr val="A1D6CF"/>
            </a:solidFill>
            <a:ln cap="flat">
              <a:noFill/>
              <a:prstDash val="solid"/>
            </a:ln>
          </p:spPr>
          <p:txBody>
            <a:bodyPr vert="horz" wrap="square" lIns="91421" tIns="91421" rIns="91421" bIns="91421" anchor="ctr" anchorCtr="0" compatLnSpc="1">
              <a:noAutofit/>
            </a:bodyPr>
            <a:lstStyle/>
            <a:p>
              <a:pPr>
                <a:defRPr sz="1800" b="0" i="0" u="none" strike="noStrike" kern="0" cap="none" spc="0" baseline="0">
                  <a:solidFill>
                    <a:srgbClr val="000000"/>
                  </a:solidFill>
                  <a:uFillTx/>
                </a:defRPr>
              </a:pPr>
              <a:endParaRPr lang="fr-FR" sz="2400">
                <a:solidFill>
                  <a:srgbClr val="000000"/>
                </a:solidFill>
              </a:endParaRPr>
            </a:p>
          </p:txBody>
        </p:sp>
        <p:sp>
          <p:nvSpPr>
            <p:cNvPr id="4" name="Google Shape;27;p4">
              <a:extLst>
                <a:ext uri="{FF2B5EF4-FFF2-40B4-BE49-F238E27FC236}">
                  <a16:creationId xmlns:a16="http://schemas.microsoft.com/office/drawing/2014/main" id="{3A656622-0ECF-47BE-A234-63169E7799A6}"/>
                </a:ext>
              </a:extLst>
            </p:cNvPr>
            <p:cNvSpPr/>
            <p:nvPr/>
          </p:nvSpPr>
          <p:spPr>
            <a:xfrm>
              <a:off x="1355296" y="2737073"/>
              <a:ext cx="2768830" cy="2769891"/>
            </a:xfrm>
            <a:custGeom>
              <a:avLst>
                <a:gd name="f9" fmla="val 46076"/>
                <a:gd name="f10" fmla="val 0"/>
              </a:avLst>
              <a:gdLst>
                <a:gd name="f2" fmla="val 10800000"/>
                <a:gd name="f3" fmla="val 5400000"/>
                <a:gd name="f4" fmla="val 16200000"/>
                <a:gd name="f5" fmla="val w"/>
                <a:gd name="f6" fmla="val h"/>
                <a:gd name="f7" fmla="val ss"/>
                <a:gd name="f8" fmla="val 0"/>
                <a:gd name="f9" fmla="val 46076"/>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19046" cap="flat">
              <a:solidFill>
                <a:srgbClr val="44546A"/>
              </a:solidFill>
              <a:prstDash val="solid"/>
              <a:round/>
            </a:ln>
          </p:spPr>
          <p:txBody>
            <a:bodyPr vert="horz" wrap="square" lIns="91421" tIns="91421" rIns="91421" bIns="91421" anchor="ctr" anchorCtr="0" compatLnSpc="1">
              <a:noAutofit/>
            </a:bodyPr>
            <a:lstStyle/>
            <a:p>
              <a:pPr>
                <a:defRPr sz="1800" b="0" i="0" u="none" strike="noStrike" kern="0" cap="none" spc="0" baseline="0">
                  <a:solidFill>
                    <a:srgbClr val="000000"/>
                  </a:solidFill>
                  <a:uFillTx/>
                </a:defRPr>
              </a:pPr>
              <a:endParaRPr lang="fr-FR" sz="2400">
                <a:solidFill>
                  <a:srgbClr val="000000"/>
                </a:solidFill>
              </a:endParaRPr>
            </a:p>
          </p:txBody>
        </p:sp>
      </p:grpSp>
      <p:grpSp>
        <p:nvGrpSpPr>
          <p:cNvPr id="5" name="Google Shape;28;p4">
            <a:extLst>
              <a:ext uri="{FF2B5EF4-FFF2-40B4-BE49-F238E27FC236}">
                <a16:creationId xmlns:a16="http://schemas.microsoft.com/office/drawing/2014/main" id="{226E0602-386B-41A6-B6DF-7FEC11B8BA57}"/>
              </a:ext>
            </a:extLst>
          </p:cNvPr>
          <p:cNvGrpSpPr/>
          <p:nvPr/>
        </p:nvGrpSpPr>
        <p:grpSpPr>
          <a:xfrm>
            <a:off x="4632798" y="2737073"/>
            <a:ext cx="2926390" cy="2898611"/>
            <a:chOff x="4632798" y="2737073"/>
            <a:chExt cx="2926390" cy="2898611"/>
          </a:xfrm>
        </p:grpSpPr>
        <p:sp>
          <p:nvSpPr>
            <p:cNvPr id="6" name="Google Shape;29;p4">
              <a:extLst>
                <a:ext uri="{FF2B5EF4-FFF2-40B4-BE49-F238E27FC236}">
                  <a16:creationId xmlns:a16="http://schemas.microsoft.com/office/drawing/2014/main" id="{541E6A3B-372A-4713-9319-2CDC7209E5AC}"/>
                </a:ext>
              </a:extLst>
            </p:cNvPr>
            <p:cNvSpPr/>
            <p:nvPr/>
          </p:nvSpPr>
          <p:spPr>
            <a:xfrm>
              <a:off x="4790358" y="2865793"/>
              <a:ext cx="2768830" cy="2769891"/>
            </a:xfrm>
            <a:custGeom>
              <a:avLst>
                <a:gd name="f9" fmla="val 46076"/>
                <a:gd name="f10" fmla="val 0"/>
              </a:avLst>
              <a:gdLst>
                <a:gd name="f2" fmla="val 10800000"/>
                <a:gd name="f3" fmla="val 5400000"/>
                <a:gd name="f4" fmla="val 16200000"/>
                <a:gd name="f5" fmla="val w"/>
                <a:gd name="f6" fmla="val h"/>
                <a:gd name="f7" fmla="val ss"/>
                <a:gd name="f8" fmla="val 0"/>
                <a:gd name="f9" fmla="val 46076"/>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solidFill>
              <a:srgbClr val="A1D6CF"/>
            </a:solidFill>
            <a:ln cap="flat">
              <a:noFill/>
              <a:prstDash val="solid"/>
            </a:ln>
          </p:spPr>
          <p:txBody>
            <a:bodyPr vert="horz" wrap="square" lIns="91421" tIns="91421" rIns="91421" bIns="91421" anchor="ctr" anchorCtr="0" compatLnSpc="1">
              <a:noAutofit/>
            </a:bodyPr>
            <a:lstStyle/>
            <a:p>
              <a:pPr>
                <a:defRPr sz="1800" b="0" i="0" u="none" strike="noStrike" kern="0" cap="none" spc="0" baseline="0">
                  <a:solidFill>
                    <a:srgbClr val="000000"/>
                  </a:solidFill>
                  <a:uFillTx/>
                </a:defRPr>
              </a:pPr>
              <a:endParaRPr lang="fr-FR" sz="2400">
                <a:solidFill>
                  <a:srgbClr val="000000"/>
                </a:solidFill>
              </a:endParaRPr>
            </a:p>
          </p:txBody>
        </p:sp>
        <p:sp>
          <p:nvSpPr>
            <p:cNvPr id="7" name="Google Shape;30;p4">
              <a:extLst>
                <a:ext uri="{FF2B5EF4-FFF2-40B4-BE49-F238E27FC236}">
                  <a16:creationId xmlns:a16="http://schemas.microsoft.com/office/drawing/2014/main" id="{DB5073B0-D30C-4158-A57A-16E5BFA2C8B9}"/>
                </a:ext>
              </a:extLst>
            </p:cNvPr>
            <p:cNvSpPr/>
            <p:nvPr/>
          </p:nvSpPr>
          <p:spPr>
            <a:xfrm>
              <a:off x="4632798" y="2737073"/>
              <a:ext cx="2768830" cy="2769891"/>
            </a:xfrm>
            <a:custGeom>
              <a:avLst>
                <a:gd name="f9" fmla="val 46076"/>
                <a:gd name="f10" fmla="val 0"/>
              </a:avLst>
              <a:gdLst>
                <a:gd name="f2" fmla="val 10800000"/>
                <a:gd name="f3" fmla="val 5400000"/>
                <a:gd name="f4" fmla="val 16200000"/>
                <a:gd name="f5" fmla="val w"/>
                <a:gd name="f6" fmla="val h"/>
                <a:gd name="f7" fmla="val ss"/>
                <a:gd name="f8" fmla="val 0"/>
                <a:gd name="f9" fmla="val 46076"/>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19046" cap="flat">
              <a:solidFill>
                <a:srgbClr val="44546A"/>
              </a:solidFill>
              <a:prstDash val="solid"/>
              <a:round/>
            </a:ln>
          </p:spPr>
          <p:txBody>
            <a:bodyPr vert="horz" wrap="square" lIns="91421" tIns="91421" rIns="91421" bIns="91421" anchor="ctr" anchorCtr="0" compatLnSpc="1">
              <a:noAutofit/>
            </a:bodyPr>
            <a:lstStyle/>
            <a:p>
              <a:pPr>
                <a:defRPr sz="1800" b="0" i="0" u="none" strike="noStrike" kern="0" cap="none" spc="0" baseline="0">
                  <a:solidFill>
                    <a:srgbClr val="000000"/>
                  </a:solidFill>
                  <a:uFillTx/>
                </a:defRPr>
              </a:pPr>
              <a:endParaRPr lang="fr-FR" sz="2400">
                <a:solidFill>
                  <a:srgbClr val="000000"/>
                </a:solidFill>
              </a:endParaRPr>
            </a:p>
          </p:txBody>
        </p:sp>
      </p:grpSp>
      <p:grpSp>
        <p:nvGrpSpPr>
          <p:cNvPr id="8" name="Google Shape;31;p4">
            <a:extLst>
              <a:ext uri="{FF2B5EF4-FFF2-40B4-BE49-F238E27FC236}">
                <a16:creationId xmlns:a16="http://schemas.microsoft.com/office/drawing/2014/main" id="{4C08B864-A1E1-4593-9793-233CC2FC1C89}"/>
              </a:ext>
            </a:extLst>
          </p:cNvPr>
          <p:cNvGrpSpPr/>
          <p:nvPr/>
        </p:nvGrpSpPr>
        <p:grpSpPr>
          <a:xfrm>
            <a:off x="7984202" y="2737073"/>
            <a:ext cx="2926381" cy="2898611"/>
            <a:chOff x="7984202" y="2737073"/>
            <a:chExt cx="2926381" cy="2898611"/>
          </a:xfrm>
        </p:grpSpPr>
        <p:sp>
          <p:nvSpPr>
            <p:cNvPr id="9" name="Google Shape;32;p4">
              <a:extLst>
                <a:ext uri="{FF2B5EF4-FFF2-40B4-BE49-F238E27FC236}">
                  <a16:creationId xmlns:a16="http://schemas.microsoft.com/office/drawing/2014/main" id="{1B14DBED-DCDC-43FE-AAAE-FA2C2D7AFD77}"/>
                </a:ext>
              </a:extLst>
            </p:cNvPr>
            <p:cNvSpPr/>
            <p:nvPr/>
          </p:nvSpPr>
          <p:spPr>
            <a:xfrm>
              <a:off x="8141753" y="2865793"/>
              <a:ext cx="2768830" cy="2769891"/>
            </a:xfrm>
            <a:custGeom>
              <a:avLst>
                <a:gd name="f9" fmla="val 46076"/>
                <a:gd name="f10" fmla="val 0"/>
              </a:avLst>
              <a:gdLst>
                <a:gd name="f2" fmla="val 10800000"/>
                <a:gd name="f3" fmla="val 5400000"/>
                <a:gd name="f4" fmla="val 16200000"/>
                <a:gd name="f5" fmla="val w"/>
                <a:gd name="f6" fmla="val h"/>
                <a:gd name="f7" fmla="val ss"/>
                <a:gd name="f8" fmla="val 0"/>
                <a:gd name="f9" fmla="val 46076"/>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solidFill>
              <a:srgbClr val="A1D6CF"/>
            </a:solidFill>
            <a:ln cap="flat">
              <a:noFill/>
              <a:prstDash val="solid"/>
            </a:ln>
          </p:spPr>
          <p:txBody>
            <a:bodyPr vert="horz" wrap="square" lIns="91421" tIns="91421" rIns="91421" bIns="91421" anchor="ctr" anchorCtr="0" compatLnSpc="1">
              <a:noAutofit/>
            </a:bodyPr>
            <a:lstStyle/>
            <a:p>
              <a:pPr>
                <a:defRPr sz="1800" b="0" i="0" u="none" strike="noStrike" kern="0" cap="none" spc="0" baseline="0">
                  <a:solidFill>
                    <a:srgbClr val="000000"/>
                  </a:solidFill>
                  <a:uFillTx/>
                </a:defRPr>
              </a:pPr>
              <a:endParaRPr lang="fr-FR" sz="2400">
                <a:solidFill>
                  <a:srgbClr val="000000"/>
                </a:solidFill>
              </a:endParaRPr>
            </a:p>
          </p:txBody>
        </p:sp>
        <p:sp>
          <p:nvSpPr>
            <p:cNvPr id="10" name="Google Shape;33;p4">
              <a:extLst>
                <a:ext uri="{FF2B5EF4-FFF2-40B4-BE49-F238E27FC236}">
                  <a16:creationId xmlns:a16="http://schemas.microsoft.com/office/drawing/2014/main" id="{5AE8B9D6-8812-4CFE-8E24-EA7F7ACC05A8}"/>
                </a:ext>
              </a:extLst>
            </p:cNvPr>
            <p:cNvSpPr/>
            <p:nvPr/>
          </p:nvSpPr>
          <p:spPr>
            <a:xfrm>
              <a:off x="7984202" y="2737073"/>
              <a:ext cx="2768830" cy="2769891"/>
            </a:xfrm>
            <a:custGeom>
              <a:avLst>
                <a:gd name="f9" fmla="val 46076"/>
                <a:gd name="f10" fmla="val 0"/>
              </a:avLst>
              <a:gdLst>
                <a:gd name="f2" fmla="val 10800000"/>
                <a:gd name="f3" fmla="val 5400000"/>
                <a:gd name="f4" fmla="val 16200000"/>
                <a:gd name="f5" fmla="val w"/>
                <a:gd name="f6" fmla="val h"/>
                <a:gd name="f7" fmla="val ss"/>
                <a:gd name="f8" fmla="val 0"/>
                <a:gd name="f9" fmla="val 46076"/>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19046" cap="flat">
              <a:solidFill>
                <a:srgbClr val="44546A"/>
              </a:solidFill>
              <a:prstDash val="solid"/>
              <a:round/>
            </a:ln>
          </p:spPr>
          <p:txBody>
            <a:bodyPr vert="horz" wrap="square" lIns="91421" tIns="91421" rIns="91421" bIns="91421" anchor="ctr" anchorCtr="0" compatLnSpc="1">
              <a:noAutofit/>
            </a:bodyPr>
            <a:lstStyle/>
            <a:p>
              <a:pPr>
                <a:defRPr sz="1800" b="0" i="0" u="none" strike="noStrike" kern="0" cap="none" spc="0" baseline="0">
                  <a:solidFill>
                    <a:srgbClr val="000000"/>
                  </a:solidFill>
                  <a:uFillTx/>
                </a:defRPr>
              </a:pPr>
              <a:endParaRPr lang="fr-FR" sz="2400">
                <a:solidFill>
                  <a:srgbClr val="000000"/>
                </a:solidFill>
              </a:endParaRPr>
            </a:p>
          </p:txBody>
        </p:sp>
      </p:grpSp>
      <p:sp>
        <p:nvSpPr>
          <p:cNvPr id="11" name="Google Shape;34;p4">
            <a:extLst>
              <a:ext uri="{FF2B5EF4-FFF2-40B4-BE49-F238E27FC236}">
                <a16:creationId xmlns:a16="http://schemas.microsoft.com/office/drawing/2014/main" id="{3C16BD55-B618-46EF-8502-C5A4F3160750}"/>
              </a:ext>
            </a:extLst>
          </p:cNvPr>
          <p:cNvSpPr txBox="1">
            <a:spLocks noGrp="1"/>
          </p:cNvSpPr>
          <p:nvPr>
            <p:ph type="subTitle" idx="4294967295"/>
          </p:nvPr>
        </p:nvSpPr>
        <p:spPr>
          <a:xfrm>
            <a:off x="1714198" y="3742730"/>
            <a:ext cx="2097597" cy="1483202"/>
          </a:xfrm>
          <a:prstGeom prst="rect">
            <a:avLst/>
          </a:prstGeom>
        </p:spPr>
        <p:txBody>
          <a:bodyPr lIns="91421" tIns="91421" rIns="91421" bIns="91421" anchorCtr="1">
            <a:noAutofit/>
          </a:bodyPr>
          <a:lstStyle>
            <a:lvl1pPr algn="ctr">
              <a:lnSpc>
                <a:spcPct val="100000"/>
              </a:lnSpc>
              <a:spcBef>
                <a:spcPts val="0"/>
              </a:spcBef>
              <a:buNone/>
              <a:defRPr sz="1333"/>
            </a:lvl1pPr>
          </a:lstStyle>
          <a:p>
            <a:pPr lvl="0"/>
            <a:endParaRPr lang="fr-FR"/>
          </a:p>
        </p:txBody>
      </p:sp>
      <p:sp>
        <p:nvSpPr>
          <p:cNvPr id="12" name="Google Shape;35;p4">
            <a:extLst>
              <a:ext uri="{FF2B5EF4-FFF2-40B4-BE49-F238E27FC236}">
                <a16:creationId xmlns:a16="http://schemas.microsoft.com/office/drawing/2014/main" id="{1ED28E5B-C8E2-4EB8-A39B-9D52FA2E3727}"/>
              </a:ext>
            </a:extLst>
          </p:cNvPr>
          <p:cNvSpPr txBox="1">
            <a:spLocks noGrp="1"/>
          </p:cNvSpPr>
          <p:nvPr>
            <p:ph type="subTitle" idx="4294967295"/>
          </p:nvPr>
        </p:nvSpPr>
        <p:spPr>
          <a:xfrm>
            <a:off x="5038033" y="3742730"/>
            <a:ext cx="2097597" cy="1483202"/>
          </a:xfrm>
          <a:prstGeom prst="rect">
            <a:avLst/>
          </a:prstGeom>
        </p:spPr>
        <p:txBody>
          <a:bodyPr lIns="91421" tIns="91421" rIns="91421" bIns="91421" anchorCtr="1">
            <a:noAutofit/>
          </a:bodyPr>
          <a:lstStyle>
            <a:lvl1pPr algn="ctr">
              <a:lnSpc>
                <a:spcPct val="100000"/>
              </a:lnSpc>
              <a:spcBef>
                <a:spcPts val="0"/>
              </a:spcBef>
              <a:buNone/>
              <a:defRPr sz="1333"/>
            </a:lvl1pPr>
          </a:lstStyle>
          <a:p>
            <a:pPr lvl="0"/>
            <a:endParaRPr lang="fr-FR"/>
          </a:p>
        </p:txBody>
      </p:sp>
      <p:sp>
        <p:nvSpPr>
          <p:cNvPr id="13" name="Google Shape;36;p4">
            <a:extLst>
              <a:ext uri="{FF2B5EF4-FFF2-40B4-BE49-F238E27FC236}">
                <a16:creationId xmlns:a16="http://schemas.microsoft.com/office/drawing/2014/main" id="{AE42B1CF-B5A4-467F-940F-94E44AA64AF6}"/>
              </a:ext>
            </a:extLst>
          </p:cNvPr>
          <p:cNvSpPr txBox="1">
            <a:spLocks noGrp="1"/>
          </p:cNvSpPr>
          <p:nvPr>
            <p:ph type="title"/>
          </p:nvPr>
        </p:nvSpPr>
        <p:spPr>
          <a:xfrm>
            <a:off x="1025856" y="3392716"/>
            <a:ext cx="3492404" cy="513197"/>
          </a:xfrm>
          <a:prstGeom prst="rect">
            <a:avLst/>
          </a:prstGeom>
        </p:spPr>
        <p:txBody>
          <a:bodyPr lIns="91421" tIns="91421" rIns="91421" bIns="91421" anchor="b" anchorCtr="1">
            <a:noAutofit/>
          </a:bodyPr>
          <a:lstStyle>
            <a:lvl1pPr algn="ctr">
              <a:defRPr sz="3200"/>
            </a:lvl1pPr>
          </a:lstStyle>
          <a:p>
            <a:pPr lvl="0"/>
            <a:endParaRPr lang="fr-FR"/>
          </a:p>
        </p:txBody>
      </p:sp>
      <p:sp>
        <p:nvSpPr>
          <p:cNvPr id="14" name="Google Shape;37;p4">
            <a:extLst>
              <a:ext uri="{FF2B5EF4-FFF2-40B4-BE49-F238E27FC236}">
                <a16:creationId xmlns:a16="http://schemas.microsoft.com/office/drawing/2014/main" id="{DDF03506-617E-471E-97CA-F1259929C0AC}"/>
              </a:ext>
            </a:extLst>
          </p:cNvPr>
          <p:cNvSpPr txBox="1">
            <a:spLocks noGrp="1"/>
          </p:cNvSpPr>
          <p:nvPr>
            <p:ph type="title" idx="4294967295"/>
          </p:nvPr>
        </p:nvSpPr>
        <p:spPr>
          <a:xfrm>
            <a:off x="4349791" y="3392716"/>
            <a:ext cx="3492404" cy="513197"/>
          </a:xfrm>
          <a:prstGeom prst="rect">
            <a:avLst/>
          </a:prstGeom>
        </p:spPr>
        <p:txBody>
          <a:bodyPr lIns="91421" tIns="91421" rIns="91421" bIns="91421" anchor="b" anchorCtr="1">
            <a:noAutofit/>
          </a:bodyPr>
          <a:lstStyle>
            <a:lvl1pPr algn="ctr">
              <a:defRPr sz="3200"/>
            </a:lvl1pPr>
          </a:lstStyle>
          <a:p>
            <a:pPr lvl="0"/>
            <a:endParaRPr lang="fr-FR"/>
          </a:p>
        </p:txBody>
      </p:sp>
      <p:sp>
        <p:nvSpPr>
          <p:cNvPr id="15" name="Google Shape;38;p4">
            <a:extLst>
              <a:ext uri="{FF2B5EF4-FFF2-40B4-BE49-F238E27FC236}">
                <a16:creationId xmlns:a16="http://schemas.microsoft.com/office/drawing/2014/main" id="{D7B4B21C-5E3E-4317-ABED-CE2E1031B90C}"/>
              </a:ext>
            </a:extLst>
          </p:cNvPr>
          <p:cNvSpPr txBox="1">
            <a:spLocks noGrp="1"/>
          </p:cNvSpPr>
          <p:nvPr>
            <p:ph type="subTitle" idx="4294967295"/>
          </p:nvPr>
        </p:nvSpPr>
        <p:spPr>
          <a:xfrm>
            <a:off x="8361968" y="3742730"/>
            <a:ext cx="2097597" cy="1483202"/>
          </a:xfrm>
          <a:prstGeom prst="rect">
            <a:avLst/>
          </a:prstGeom>
        </p:spPr>
        <p:txBody>
          <a:bodyPr lIns="91421" tIns="91421" rIns="91421" bIns="91421" anchorCtr="1">
            <a:noAutofit/>
          </a:bodyPr>
          <a:lstStyle>
            <a:lvl1pPr algn="ctr">
              <a:lnSpc>
                <a:spcPct val="100000"/>
              </a:lnSpc>
              <a:spcBef>
                <a:spcPts val="0"/>
              </a:spcBef>
              <a:buNone/>
              <a:defRPr sz="1333"/>
            </a:lvl1pPr>
          </a:lstStyle>
          <a:p>
            <a:pPr lvl="0"/>
            <a:endParaRPr lang="fr-FR"/>
          </a:p>
        </p:txBody>
      </p:sp>
      <p:sp>
        <p:nvSpPr>
          <p:cNvPr id="16" name="Google Shape;39;p4">
            <a:extLst>
              <a:ext uri="{FF2B5EF4-FFF2-40B4-BE49-F238E27FC236}">
                <a16:creationId xmlns:a16="http://schemas.microsoft.com/office/drawing/2014/main" id="{149106D8-433D-477F-AE8F-D5BDE9C84953}"/>
              </a:ext>
            </a:extLst>
          </p:cNvPr>
          <p:cNvSpPr txBox="1">
            <a:spLocks noGrp="1"/>
          </p:cNvSpPr>
          <p:nvPr>
            <p:ph type="title" idx="4294967295"/>
          </p:nvPr>
        </p:nvSpPr>
        <p:spPr>
          <a:xfrm>
            <a:off x="7673727" y="3392716"/>
            <a:ext cx="3492404" cy="513197"/>
          </a:xfrm>
          <a:prstGeom prst="rect">
            <a:avLst/>
          </a:prstGeom>
        </p:spPr>
        <p:txBody>
          <a:bodyPr lIns="91421" tIns="91421" rIns="91421" bIns="91421" anchor="b" anchorCtr="1">
            <a:noAutofit/>
          </a:bodyPr>
          <a:lstStyle>
            <a:lvl1pPr algn="ctr">
              <a:defRPr sz="3200"/>
            </a:lvl1pPr>
          </a:lstStyle>
          <a:p>
            <a:pPr lvl="0"/>
            <a:endParaRPr lang="fr-FR"/>
          </a:p>
        </p:txBody>
      </p:sp>
      <p:cxnSp>
        <p:nvCxnSpPr>
          <p:cNvPr id="17" name="Google Shape;40;p4">
            <a:extLst>
              <a:ext uri="{FF2B5EF4-FFF2-40B4-BE49-F238E27FC236}">
                <a16:creationId xmlns:a16="http://schemas.microsoft.com/office/drawing/2014/main" id="{6CB0A075-1C58-4F8D-B00F-C54391F9FFB9}"/>
              </a:ext>
            </a:extLst>
          </p:cNvPr>
          <p:cNvCxnSpPr/>
          <p:nvPr/>
        </p:nvCxnSpPr>
        <p:spPr>
          <a:xfrm rot="10799991">
            <a:off x="786100" y="946202"/>
            <a:ext cx="0" cy="5141598"/>
          </a:xfrm>
          <a:prstGeom prst="straightConnector1">
            <a:avLst/>
          </a:prstGeom>
          <a:noFill/>
          <a:ln w="19046" cap="flat">
            <a:solidFill>
              <a:srgbClr val="44546A"/>
            </a:solidFill>
            <a:prstDash val="solid"/>
            <a:round/>
          </a:ln>
        </p:spPr>
      </p:cxnSp>
      <p:sp>
        <p:nvSpPr>
          <p:cNvPr id="18" name="Google Shape;41;p4">
            <a:extLst>
              <a:ext uri="{FF2B5EF4-FFF2-40B4-BE49-F238E27FC236}">
                <a16:creationId xmlns:a16="http://schemas.microsoft.com/office/drawing/2014/main" id="{3160EAAC-D46B-48FD-A05F-E3BFE4CAE167}"/>
              </a:ext>
            </a:extLst>
          </p:cNvPr>
          <p:cNvSpPr txBox="1">
            <a:spLocks noGrp="1"/>
          </p:cNvSpPr>
          <p:nvPr>
            <p:ph type="sldNum" sz="quarter" idx="8"/>
          </p:nvPr>
        </p:nvSpPr>
        <p:spPr>
          <a:xfrm>
            <a:off x="832926" y="5729987"/>
            <a:ext cx="731602" cy="524801"/>
          </a:xfrm>
          <a:prstGeom prst="rect">
            <a:avLst/>
          </a:prstGeom>
        </p:spPr>
        <p:txBody>
          <a:bodyPr lIns="91421" tIns="91421" rIns="91421" bIns="91421" anchor="t"/>
          <a:lstStyle>
            <a:lvl1pPr algn="l">
              <a:defRPr sz="1867">
                <a:solidFill>
                  <a:srgbClr val="000000"/>
                </a:solidFill>
                <a:latin typeface="Tulpen One"/>
                <a:ea typeface="Tulpen One"/>
                <a:cs typeface="Tulpen One"/>
              </a:defRPr>
            </a:lvl1pPr>
          </a:lstStyle>
          <a:p>
            <a:r>
              <a:rPr lang="fr-FR"/>
              <a:t>3</a:t>
            </a:r>
          </a:p>
        </p:txBody>
      </p:sp>
      <p:cxnSp>
        <p:nvCxnSpPr>
          <p:cNvPr id="19" name="Google Shape;42;p4">
            <a:extLst>
              <a:ext uri="{FF2B5EF4-FFF2-40B4-BE49-F238E27FC236}">
                <a16:creationId xmlns:a16="http://schemas.microsoft.com/office/drawing/2014/main" id="{023DE5CB-A525-464B-B77D-B7F75C7EFB86}"/>
              </a:ext>
            </a:extLst>
          </p:cNvPr>
          <p:cNvCxnSpPr>
            <a:stCxn id="4" idx="2"/>
          </p:cNvCxnSpPr>
          <p:nvPr/>
        </p:nvCxnSpPr>
        <p:spPr>
          <a:xfrm>
            <a:off x="2739716" y="5506964"/>
            <a:ext cx="0" cy="1365995"/>
          </a:xfrm>
          <a:prstGeom prst="straightConnector1">
            <a:avLst/>
          </a:prstGeom>
          <a:noFill/>
          <a:ln w="19046" cap="flat">
            <a:solidFill>
              <a:srgbClr val="44546A"/>
            </a:solidFill>
            <a:prstDash val="solid"/>
            <a:round/>
          </a:ln>
        </p:spPr>
      </p:cxnSp>
      <p:cxnSp>
        <p:nvCxnSpPr>
          <p:cNvPr id="20" name="Google Shape;43;p4">
            <a:extLst>
              <a:ext uri="{FF2B5EF4-FFF2-40B4-BE49-F238E27FC236}">
                <a16:creationId xmlns:a16="http://schemas.microsoft.com/office/drawing/2014/main" id="{BD975673-D4D4-4669-B84A-52678E41CAC8}"/>
              </a:ext>
            </a:extLst>
          </p:cNvPr>
          <p:cNvCxnSpPr/>
          <p:nvPr/>
        </p:nvCxnSpPr>
        <p:spPr>
          <a:xfrm>
            <a:off x="6096012" y="5506964"/>
            <a:ext cx="0" cy="1365995"/>
          </a:xfrm>
          <a:prstGeom prst="straightConnector1">
            <a:avLst/>
          </a:prstGeom>
          <a:noFill/>
          <a:ln w="19046" cap="flat">
            <a:solidFill>
              <a:srgbClr val="44546A"/>
            </a:solidFill>
            <a:prstDash val="solid"/>
            <a:round/>
          </a:ln>
        </p:spPr>
      </p:cxnSp>
      <p:cxnSp>
        <p:nvCxnSpPr>
          <p:cNvPr id="21" name="Google Shape;44;p4">
            <a:extLst>
              <a:ext uri="{FF2B5EF4-FFF2-40B4-BE49-F238E27FC236}">
                <a16:creationId xmlns:a16="http://schemas.microsoft.com/office/drawing/2014/main" id="{64DF8897-7BF2-44B1-A342-C541DC6D9A1A}"/>
              </a:ext>
            </a:extLst>
          </p:cNvPr>
          <p:cNvCxnSpPr/>
          <p:nvPr/>
        </p:nvCxnSpPr>
        <p:spPr>
          <a:xfrm>
            <a:off x="9410785" y="5506964"/>
            <a:ext cx="0" cy="1365995"/>
          </a:xfrm>
          <a:prstGeom prst="straightConnector1">
            <a:avLst/>
          </a:prstGeom>
          <a:noFill/>
          <a:ln w="19046" cap="flat">
            <a:solidFill>
              <a:srgbClr val="44546A"/>
            </a:solidFill>
            <a:prstDash val="solid"/>
            <a:round/>
          </a:ln>
        </p:spPr>
      </p:cxnSp>
      <p:sp>
        <p:nvSpPr>
          <p:cNvPr id="22" name="Google Shape;45;p4">
            <a:extLst>
              <a:ext uri="{FF2B5EF4-FFF2-40B4-BE49-F238E27FC236}">
                <a16:creationId xmlns:a16="http://schemas.microsoft.com/office/drawing/2014/main" id="{DA898B16-3F62-4DE1-9AD0-BBB25B6DEAC5}"/>
              </a:ext>
            </a:extLst>
          </p:cNvPr>
          <p:cNvSpPr txBox="1">
            <a:spLocks noGrp="1"/>
          </p:cNvSpPr>
          <p:nvPr>
            <p:ph type="title" idx="4294967295"/>
          </p:nvPr>
        </p:nvSpPr>
        <p:spPr>
          <a:xfrm>
            <a:off x="2619801" y="358728"/>
            <a:ext cx="6952402" cy="1261597"/>
          </a:xfrm>
          <a:prstGeom prst="rect">
            <a:avLst/>
          </a:prstGeom>
        </p:spPr>
        <p:txBody>
          <a:bodyPr lIns="91421" tIns="91421" rIns="91421" bIns="91421" anchorCtr="1">
            <a:noAutofit/>
          </a:bodyPr>
          <a:lstStyle>
            <a:lvl1pPr algn="ctr">
              <a:defRPr/>
            </a:lvl1pPr>
          </a:lstStyle>
          <a:p>
            <a:pPr lvl="0"/>
            <a:endParaRPr lang="fr-FR"/>
          </a:p>
        </p:txBody>
      </p:sp>
      <p:grpSp>
        <p:nvGrpSpPr>
          <p:cNvPr id="23" name="Google Shape;46;p4">
            <a:extLst>
              <a:ext uri="{FF2B5EF4-FFF2-40B4-BE49-F238E27FC236}">
                <a16:creationId xmlns:a16="http://schemas.microsoft.com/office/drawing/2014/main" id="{9DAA148C-EE60-4F79-91F7-3C42278BD366}"/>
              </a:ext>
            </a:extLst>
          </p:cNvPr>
          <p:cNvGrpSpPr/>
          <p:nvPr/>
        </p:nvGrpSpPr>
        <p:grpSpPr>
          <a:xfrm>
            <a:off x="617000" y="813203"/>
            <a:ext cx="307732" cy="183364"/>
            <a:chOff x="617000" y="813203"/>
            <a:chExt cx="307732" cy="183364"/>
          </a:xfrm>
        </p:grpSpPr>
        <p:sp>
          <p:nvSpPr>
            <p:cNvPr id="24" name="Google Shape;47;p4">
              <a:extLst>
                <a:ext uri="{FF2B5EF4-FFF2-40B4-BE49-F238E27FC236}">
                  <a16:creationId xmlns:a16="http://schemas.microsoft.com/office/drawing/2014/main" id="{764406BB-DEAE-454F-B4AA-42FD9F3A20EA}"/>
                </a:ext>
              </a:extLst>
            </p:cNvPr>
            <p:cNvSpPr/>
            <p:nvPr/>
          </p:nvSpPr>
          <p:spPr>
            <a:xfrm flipH="1">
              <a:off x="725247" y="813203"/>
              <a:ext cx="199485" cy="183318"/>
            </a:xfrm>
            <a:custGeom>
              <a:avLst/>
              <a:gdLst>
                <a:gd name="f0" fmla="val w"/>
                <a:gd name="f1" fmla="val h"/>
                <a:gd name="f2" fmla="val 0"/>
                <a:gd name="f3" fmla="val 15044"/>
                <a:gd name="f4" fmla="val 13825"/>
                <a:gd name="f5" fmla="val 1855"/>
                <a:gd name="f6" fmla="val 1"/>
                <a:gd name="f7" fmla="val 1116"/>
                <a:gd name="f8" fmla="val 662"/>
                <a:gd name="f9" fmla="val 45"/>
                <a:gd name="f10" fmla="val 6914"/>
                <a:gd name="f11" fmla="val 3721"/>
                <a:gd name="f12" fmla="val 10706"/>
                <a:gd name="f13" fmla="val 6441"/>
                <a:gd name="f14" fmla="val 13438"/>
                <a:gd name="f15" fmla="val 10743"/>
                <a:gd name="f16" fmla="val 12958"/>
                <a:gd name="f17" fmla="val 13832"/>
                <a:gd name="f18" fmla="val 14382"/>
                <a:gd name="f19" fmla="val 13765"/>
                <a:gd name="f20" fmla="val 6985"/>
                <a:gd name="f21" fmla="val 11251"/>
                <a:gd name="f22" fmla="val 3175"/>
                <a:gd name="f23" fmla="val 8427"/>
                <a:gd name="f24" fmla="val 364"/>
                <a:gd name="f25" fmla="val 3972"/>
                <a:gd name="f26" fmla="*/ f0 1 15044"/>
                <a:gd name="f27" fmla="*/ f1 1 13825"/>
                <a:gd name="f28" fmla="val f2"/>
                <a:gd name="f29" fmla="val f3"/>
                <a:gd name="f30" fmla="val f4"/>
                <a:gd name="f31" fmla="+- f30 0 f28"/>
                <a:gd name="f32" fmla="+- f29 0 f28"/>
                <a:gd name="f33" fmla="*/ f32 1 15044"/>
                <a:gd name="f34" fmla="*/ f31 1 13825"/>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5044" h="13825">
                  <a:moveTo>
                    <a:pt x="f5" y="f6"/>
                  </a:moveTo>
                  <a:cubicBezTo>
                    <a:pt x="f7" y="f6"/>
                    <a:pt x="f8" y="f9"/>
                    <a:pt x="f8" y="f9"/>
                  </a:cubicBezTo>
                  <a:cubicBezTo>
                    <a:pt x="f8" y="f9"/>
                    <a:pt x="f2" y="f10"/>
                    <a:pt x="f11" y="f12"/>
                  </a:cubicBezTo>
                  <a:cubicBezTo>
                    <a:pt x="f13" y="f14"/>
                    <a:pt x="f15" y="f4"/>
                    <a:pt x="f16" y="f4"/>
                  </a:cubicBezTo>
                  <a:cubicBezTo>
                    <a:pt x="f17" y="f4"/>
                    <a:pt x="f18" y="f19"/>
                    <a:pt x="f18" y="f19"/>
                  </a:cubicBezTo>
                  <a:cubicBezTo>
                    <a:pt x="f18" y="f19"/>
                    <a:pt x="f3" y="f20"/>
                    <a:pt x="f21" y="f22"/>
                  </a:cubicBezTo>
                  <a:cubicBezTo>
                    <a:pt x="f23" y="f24"/>
                    <a:pt x="f25" y="f6"/>
                    <a:pt x="f5" y="f6"/>
                  </a:cubicBezTo>
                  <a:close/>
                </a:path>
              </a:pathLst>
            </a:custGeom>
            <a:solidFill>
              <a:srgbClr val="A1D6CF"/>
            </a:solidFill>
            <a:ln cap="flat">
              <a:noFill/>
              <a:prstDash val="solid"/>
            </a:ln>
          </p:spPr>
          <p:txBody>
            <a:bodyPr vert="horz" wrap="square" lIns="91421" tIns="91421" rIns="91421" bIns="91421" anchor="ctr" anchorCtr="0" compatLnSpc="1">
              <a:noAutofit/>
            </a:bodyPr>
            <a:lstStyle/>
            <a:p>
              <a:pPr>
                <a:defRPr sz="1800" b="0" i="0" u="none" strike="noStrike" kern="0" cap="none" spc="0" baseline="0">
                  <a:solidFill>
                    <a:srgbClr val="000000"/>
                  </a:solidFill>
                  <a:uFillTx/>
                </a:defRPr>
              </a:pPr>
              <a:endParaRPr lang="fr-FR" sz="2400">
                <a:solidFill>
                  <a:srgbClr val="000000"/>
                </a:solidFill>
              </a:endParaRPr>
            </a:p>
          </p:txBody>
        </p:sp>
        <p:sp>
          <p:nvSpPr>
            <p:cNvPr id="25" name="Google Shape;48;p4">
              <a:extLst>
                <a:ext uri="{FF2B5EF4-FFF2-40B4-BE49-F238E27FC236}">
                  <a16:creationId xmlns:a16="http://schemas.microsoft.com/office/drawing/2014/main" id="{7B5DD847-B141-4072-A861-9483E5EB6917}"/>
                </a:ext>
              </a:extLst>
            </p:cNvPr>
            <p:cNvSpPr/>
            <p:nvPr/>
          </p:nvSpPr>
          <p:spPr>
            <a:xfrm flipH="1">
              <a:off x="617000" y="883173"/>
              <a:ext cx="123818" cy="113394"/>
            </a:xfrm>
            <a:custGeom>
              <a:avLst/>
              <a:gdLst>
                <a:gd name="f0" fmla="val w"/>
                <a:gd name="f1" fmla="val h"/>
                <a:gd name="f2" fmla="val 0"/>
                <a:gd name="f3" fmla="val 31966"/>
                <a:gd name="f4" fmla="val 29276"/>
                <a:gd name="f5" fmla="val 27812"/>
                <a:gd name="f6" fmla="val 1"/>
                <a:gd name="f7" fmla="val 23228"/>
                <a:gd name="f8" fmla="val 13930"/>
                <a:gd name="f9" fmla="val 793"/>
                <a:gd name="f10" fmla="val 8050"/>
                <a:gd name="f11" fmla="val 6673"/>
                <a:gd name="f12" fmla="val 14722"/>
                <a:gd name="f13" fmla="val 1486"/>
                <a:gd name="f14" fmla="val 29175"/>
                <a:gd name="f15" fmla="val 2493"/>
                <a:gd name="f16" fmla="val 29275"/>
                <a:gd name="f17" fmla="val 4124"/>
                <a:gd name="f18" fmla="val 8671"/>
                <a:gd name="f19" fmla="val 18064"/>
                <a:gd name="f20" fmla="val 28500"/>
                <a:gd name="f21" fmla="val 23988"/>
                <a:gd name="f22" fmla="val 22629"/>
                <a:gd name="f23" fmla="val 14579"/>
                <a:gd name="f24" fmla="val 30552"/>
                <a:gd name="f25" fmla="val 108"/>
                <a:gd name="f26" fmla="val 29503"/>
                <a:gd name="f27" fmla="*/ f0 1 31966"/>
                <a:gd name="f28" fmla="*/ f1 1 29276"/>
                <a:gd name="f29" fmla="val f2"/>
                <a:gd name="f30" fmla="val f3"/>
                <a:gd name="f31" fmla="val f4"/>
                <a:gd name="f32" fmla="+- f31 0 f29"/>
                <a:gd name="f33" fmla="+- f30 0 f29"/>
                <a:gd name="f34" fmla="*/ f33 1 31966"/>
                <a:gd name="f35" fmla="*/ f32 1 29276"/>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1966" h="29276">
                  <a:moveTo>
                    <a:pt x="f5" y="f6"/>
                  </a:moveTo>
                  <a:cubicBezTo>
                    <a:pt x="f7" y="f6"/>
                    <a:pt x="f8" y="f9"/>
                    <a:pt x="f10" y="f11"/>
                  </a:cubicBezTo>
                  <a:cubicBezTo>
                    <a:pt x="f6" y="f12"/>
                    <a:pt x="f13" y="f14"/>
                    <a:pt x="f13" y="f14"/>
                  </a:cubicBezTo>
                  <a:cubicBezTo>
                    <a:pt x="f13" y="f14"/>
                    <a:pt x="f15" y="f16"/>
                    <a:pt x="f17" y="f16"/>
                  </a:cubicBezTo>
                  <a:cubicBezTo>
                    <a:pt x="f18" y="f16"/>
                    <a:pt x="f19" y="f20"/>
                    <a:pt x="f21" y="f22"/>
                  </a:cubicBezTo>
                  <a:cubicBezTo>
                    <a:pt x="f3" y="f23"/>
                    <a:pt x="f24" y="f25"/>
                    <a:pt x="f24" y="f25"/>
                  </a:cubicBezTo>
                  <a:cubicBezTo>
                    <a:pt x="f24" y="f25"/>
                    <a:pt x="f26" y="f6"/>
                    <a:pt x="f5" y="f6"/>
                  </a:cubicBezTo>
                  <a:close/>
                </a:path>
              </a:pathLst>
            </a:custGeom>
            <a:solidFill>
              <a:srgbClr val="A1D6CF"/>
            </a:solidFill>
            <a:ln cap="flat">
              <a:noFill/>
              <a:prstDash val="solid"/>
            </a:ln>
          </p:spPr>
          <p:txBody>
            <a:bodyPr vert="horz" wrap="square" lIns="91421" tIns="91421" rIns="91421" bIns="91421" anchor="ctr" anchorCtr="0" compatLnSpc="1">
              <a:noAutofit/>
            </a:bodyPr>
            <a:lstStyle/>
            <a:p>
              <a:pPr>
                <a:defRPr sz="1800" b="0" i="0" u="none" strike="noStrike" kern="0" cap="none" spc="0" baseline="0">
                  <a:solidFill>
                    <a:srgbClr val="000000"/>
                  </a:solidFill>
                  <a:uFillTx/>
                </a:defRPr>
              </a:pPr>
              <a:endParaRPr lang="fr-FR" sz="2400">
                <a:solidFill>
                  <a:srgbClr val="000000"/>
                </a:solidFill>
              </a:endParaRPr>
            </a:p>
          </p:txBody>
        </p:sp>
      </p:grpSp>
      <p:grpSp>
        <p:nvGrpSpPr>
          <p:cNvPr id="26" name="Google Shape;49;p4">
            <a:extLst>
              <a:ext uri="{FF2B5EF4-FFF2-40B4-BE49-F238E27FC236}">
                <a16:creationId xmlns:a16="http://schemas.microsoft.com/office/drawing/2014/main" id="{F10AE143-6EB7-4C42-8687-31B9FFE0914D}"/>
              </a:ext>
            </a:extLst>
          </p:cNvPr>
          <p:cNvGrpSpPr/>
          <p:nvPr/>
        </p:nvGrpSpPr>
        <p:grpSpPr>
          <a:xfrm>
            <a:off x="647468" y="800118"/>
            <a:ext cx="307732" cy="183373"/>
            <a:chOff x="647468" y="800118"/>
            <a:chExt cx="307732" cy="183373"/>
          </a:xfrm>
        </p:grpSpPr>
        <p:sp>
          <p:nvSpPr>
            <p:cNvPr id="27" name="Google Shape;50;p4">
              <a:extLst>
                <a:ext uri="{FF2B5EF4-FFF2-40B4-BE49-F238E27FC236}">
                  <a16:creationId xmlns:a16="http://schemas.microsoft.com/office/drawing/2014/main" id="{4782182D-3E8A-4454-AB2E-7F2550F2B897}"/>
                </a:ext>
              </a:extLst>
            </p:cNvPr>
            <p:cNvSpPr/>
            <p:nvPr/>
          </p:nvSpPr>
          <p:spPr>
            <a:xfrm flipH="1">
              <a:off x="755715" y="800118"/>
              <a:ext cx="199485" cy="183318"/>
            </a:xfrm>
            <a:custGeom>
              <a:avLst/>
              <a:gdLst>
                <a:gd name="f0" fmla="val w"/>
                <a:gd name="f1" fmla="val h"/>
                <a:gd name="f2" fmla="val 0"/>
                <a:gd name="f3" fmla="val 15044"/>
                <a:gd name="f4" fmla="val 13825"/>
                <a:gd name="f5" fmla="val 1855"/>
                <a:gd name="f6" fmla="val 1"/>
                <a:gd name="f7" fmla="val 1116"/>
                <a:gd name="f8" fmla="val 662"/>
                <a:gd name="f9" fmla="val 45"/>
                <a:gd name="f10" fmla="val 6914"/>
                <a:gd name="f11" fmla="val 3721"/>
                <a:gd name="f12" fmla="val 10706"/>
                <a:gd name="f13" fmla="val 6441"/>
                <a:gd name="f14" fmla="val 13438"/>
                <a:gd name="f15" fmla="val 10743"/>
                <a:gd name="f16" fmla="val 12958"/>
                <a:gd name="f17" fmla="val 13832"/>
                <a:gd name="f18" fmla="val 14382"/>
                <a:gd name="f19" fmla="val 13765"/>
                <a:gd name="f20" fmla="val 6985"/>
                <a:gd name="f21" fmla="val 11251"/>
                <a:gd name="f22" fmla="val 3175"/>
                <a:gd name="f23" fmla="val 8427"/>
                <a:gd name="f24" fmla="val 364"/>
                <a:gd name="f25" fmla="val 3972"/>
                <a:gd name="f26" fmla="*/ f0 1 15044"/>
                <a:gd name="f27" fmla="*/ f1 1 13825"/>
                <a:gd name="f28" fmla="val f2"/>
                <a:gd name="f29" fmla="val f3"/>
                <a:gd name="f30" fmla="val f4"/>
                <a:gd name="f31" fmla="+- f30 0 f28"/>
                <a:gd name="f32" fmla="+- f29 0 f28"/>
                <a:gd name="f33" fmla="*/ f32 1 15044"/>
                <a:gd name="f34" fmla="*/ f31 1 13825"/>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5044" h="13825">
                  <a:moveTo>
                    <a:pt x="f5" y="f6"/>
                  </a:moveTo>
                  <a:cubicBezTo>
                    <a:pt x="f7" y="f6"/>
                    <a:pt x="f8" y="f9"/>
                    <a:pt x="f8" y="f9"/>
                  </a:cubicBezTo>
                  <a:cubicBezTo>
                    <a:pt x="f8" y="f9"/>
                    <a:pt x="f2" y="f10"/>
                    <a:pt x="f11" y="f12"/>
                  </a:cubicBezTo>
                  <a:cubicBezTo>
                    <a:pt x="f13" y="f14"/>
                    <a:pt x="f15" y="f4"/>
                    <a:pt x="f16" y="f4"/>
                  </a:cubicBezTo>
                  <a:cubicBezTo>
                    <a:pt x="f17" y="f4"/>
                    <a:pt x="f18" y="f19"/>
                    <a:pt x="f18" y="f19"/>
                  </a:cubicBezTo>
                  <a:cubicBezTo>
                    <a:pt x="f18" y="f19"/>
                    <a:pt x="f3" y="f20"/>
                    <a:pt x="f21" y="f22"/>
                  </a:cubicBezTo>
                  <a:cubicBezTo>
                    <a:pt x="f23" y="f24"/>
                    <a:pt x="f25" y="f6"/>
                    <a:pt x="f5" y="f6"/>
                  </a:cubicBezTo>
                  <a:close/>
                </a:path>
              </a:pathLst>
            </a:custGeom>
            <a:noFill/>
            <a:ln w="9528" cap="flat">
              <a:solidFill>
                <a:srgbClr val="44546A"/>
              </a:solidFill>
              <a:prstDash val="solid"/>
              <a:round/>
            </a:ln>
          </p:spPr>
          <p:txBody>
            <a:bodyPr vert="horz" wrap="square" lIns="91421" tIns="91421" rIns="91421" bIns="91421" anchor="ctr" anchorCtr="0" compatLnSpc="1">
              <a:noAutofit/>
            </a:bodyPr>
            <a:lstStyle/>
            <a:p>
              <a:pPr>
                <a:defRPr sz="1800" b="0" i="0" u="none" strike="noStrike" kern="0" cap="none" spc="0" baseline="0">
                  <a:solidFill>
                    <a:srgbClr val="000000"/>
                  </a:solidFill>
                  <a:uFillTx/>
                </a:defRPr>
              </a:pPr>
              <a:endParaRPr lang="fr-FR" sz="2400">
                <a:solidFill>
                  <a:srgbClr val="000000"/>
                </a:solidFill>
              </a:endParaRPr>
            </a:p>
          </p:txBody>
        </p:sp>
        <p:sp>
          <p:nvSpPr>
            <p:cNvPr id="28" name="Google Shape;51;p4">
              <a:extLst>
                <a:ext uri="{FF2B5EF4-FFF2-40B4-BE49-F238E27FC236}">
                  <a16:creationId xmlns:a16="http://schemas.microsoft.com/office/drawing/2014/main" id="{AF71FA09-2C20-4F5F-A20C-A548D08C0C84}"/>
                </a:ext>
              </a:extLst>
            </p:cNvPr>
            <p:cNvSpPr/>
            <p:nvPr/>
          </p:nvSpPr>
          <p:spPr>
            <a:xfrm flipH="1">
              <a:off x="647468" y="870097"/>
              <a:ext cx="123818" cy="113394"/>
            </a:xfrm>
            <a:custGeom>
              <a:avLst/>
              <a:gdLst>
                <a:gd name="f0" fmla="val w"/>
                <a:gd name="f1" fmla="val h"/>
                <a:gd name="f2" fmla="val 0"/>
                <a:gd name="f3" fmla="val 31966"/>
                <a:gd name="f4" fmla="val 29276"/>
                <a:gd name="f5" fmla="val 27812"/>
                <a:gd name="f6" fmla="val 1"/>
                <a:gd name="f7" fmla="val 23228"/>
                <a:gd name="f8" fmla="val 13930"/>
                <a:gd name="f9" fmla="val 793"/>
                <a:gd name="f10" fmla="val 8050"/>
                <a:gd name="f11" fmla="val 6673"/>
                <a:gd name="f12" fmla="val 14722"/>
                <a:gd name="f13" fmla="val 1486"/>
                <a:gd name="f14" fmla="val 29175"/>
                <a:gd name="f15" fmla="val 2493"/>
                <a:gd name="f16" fmla="val 29275"/>
                <a:gd name="f17" fmla="val 4124"/>
                <a:gd name="f18" fmla="val 8671"/>
                <a:gd name="f19" fmla="val 18064"/>
                <a:gd name="f20" fmla="val 28500"/>
                <a:gd name="f21" fmla="val 23988"/>
                <a:gd name="f22" fmla="val 22629"/>
                <a:gd name="f23" fmla="val 14579"/>
                <a:gd name="f24" fmla="val 30552"/>
                <a:gd name="f25" fmla="val 108"/>
                <a:gd name="f26" fmla="val 29503"/>
                <a:gd name="f27" fmla="*/ f0 1 31966"/>
                <a:gd name="f28" fmla="*/ f1 1 29276"/>
                <a:gd name="f29" fmla="val f2"/>
                <a:gd name="f30" fmla="val f3"/>
                <a:gd name="f31" fmla="val f4"/>
                <a:gd name="f32" fmla="+- f31 0 f29"/>
                <a:gd name="f33" fmla="+- f30 0 f29"/>
                <a:gd name="f34" fmla="*/ f33 1 31966"/>
                <a:gd name="f35" fmla="*/ f32 1 29276"/>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1966" h="29276">
                  <a:moveTo>
                    <a:pt x="f5" y="f6"/>
                  </a:moveTo>
                  <a:cubicBezTo>
                    <a:pt x="f7" y="f6"/>
                    <a:pt x="f8" y="f9"/>
                    <a:pt x="f10" y="f11"/>
                  </a:cubicBezTo>
                  <a:cubicBezTo>
                    <a:pt x="f6" y="f12"/>
                    <a:pt x="f13" y="f14"/>
                    <a:pt x="f13" y="f14"/>
                  </a:cubicBezTo>
                  <a:cubicBezTo>
                    <a:pt x="f13" y="f14"/>
                    <a:pt x="f15" y="f16"/>
                    <a:pt x="f17" y="f16"/>
                  </a:cubicBezTo>
                  <a:cubicBezTo>
                    <a:pt x="f18" y="f16"/>
                    <a:pt x="f19" y="f20"/>
                    <a:pt x="f21" y="f22"/>
                  </a:cubicBezTo>
                  <a:cubicBezTo>
                    <a:pt x="f3" y="f23"/>
                    <a:pt x="f24" y="f25"/>
                    <a:pt x="f24" y="f25"/>
                  </a:cubicBezTo>
                  <a:cubicBezTo>
                    <a:pt x="f24" y="f25"/>
                    <a:pt x="f26" y="f6"/>
                    <a:pt x="f5" y="f6"/>
                  </a:cubicBezTo>
                  <a:close/>
                </a:path>
              </a:pathLst>
            </a:custGeom>
            <a:noFill/>
            <a:ln w="9528" cap="flat">
              <a:solidFill>
                <a:srgbClr val="44546A"/>
              </a:solidFill>
              <a:prstDash val="solid"/>
              <a:round/>
            </a:ln>
          </p:spPr>
          <p:txBody>
            <a:bodyPr vert="horz" wrap="square" lIns="91421" tIns="91421" rIns="91421" bIns="91421" anchor="ctr" anchorCtr="0" compatLnSpc="1">
              <a:noAutofit/>
            </a:bodyPr>
            <a:lstStyle/>
            <a:p>
              <a:pPr>
                <a:defRPr sz="1800" b="0" i="0" u="none" strike="noStrike" kern="0" cap="none" spc="0" baseline="0">
                  <a:solidFill>
                    <a:srgbClr val="000000"/>
                  </a:solidFill>
                  <a:uFillTx/>
                </a:defRPr>
              </a:pPr>
              <a:endParaRPr lang="fr-FR" sz="2400">
                <a:solidFill>
                  <a:srgbClr val="000000"/>
                </a:solidFill>
              </a:endParaRPr>
            </a:p>
          </p:txBody>
        </p:sp>
      </p:grpSp>
    </p:spTree>
    <p:extLst>
      <p:ext uri="{BB962C8B-B14F-4D97-AF65-F5344CB8AC3E}">
        <p14:creationId xmlns:p14="http://schemas.microsoft.com/office/powerpoint/2010/main" val="3667038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04C0A6-1D94-413D-9FE7-77BE6765FD6F}"/>
              </a:ext>
            </a:extLst>
          </p:cNvPr>
          <p:cNvSpPr txBox="1">
            <a:spLocks noGrp="1"/>
          </p:cNvSpPr>
          <p:nvPr>
            <p:ph type="ctrTitle"/>
          </p:nvPr>
        </p:nvSpPr>
        <p:spPr>
          <a:xfrm>
            <a:off x="1524003" y="1122361"/>
            <a:ext cx="9144000" cy="2387598"/>
          </a:xfrm>
          <a:prstGeom prst="rect">
            <a:avLst/>
          </a:prstGeom>
        </p:spPr>
        <p:txBody>
          <a:bodyPr anchor="b" anchorCtr="1"/>
          <a:lstStyle>
            <a:lvl1pPr algn="ctr">
              <a:defRPr sz="6000"/>
            </a:lvl1pPr>
          </a:lstStyle>
          <a:p>
            <a:pPr lvl="0"/>
            <a:r>
              <a:rPr lang="fr-FR"/>
              <a:t>Modifiez le style du titre</a:t>
            </a:r>
          </a:p>
        </p:txBody>
      </p:sp>
      <p:sp>
        <p:nvSpPr>
          <p:cNvPr id="3" name="Sous-titre 2">
            <a:extLst>
              <a:ext uri="{FF2B5EF4-FFF2-40B4-BE49-F238E27FC236}">
                <a16:creationId xmlns:a16="http://schemas.microsoft.com/office/drawing/2014/main" id="{9A7328D9-5A91-4E6B-A833-C58CC2F1CC50}"/>
              </a:ext>
            </a:extLst>
          </p:cNvPr>
          <p:cNvSpPr txBox="1">
            <a:spLocks noGrp="1"/>
          </p:cNvSpPr>
          <p:nvPr>
            <p:ph type="subTitle" idx="1"/>
          </p:nvPr>
        </p:nvSpPr>
        <p:spPr>
          <a:xfrm>
            <a:off x="1524003" y="3602041"/>
            <a:ext cx="9144000" cy="1655758"/>
          </a:xfrm>
          <a:prstGeom prst="rect">
            <a:avLst/>
          </a:prstGeom>
        </p:spPr>
        <p:txBody>
          <a:bodyPr anchorCtr="1"/>
          <a:lstStyle>
            <a:lvl1pPr marL="0" indent="0" algn="ctr">
              <a:buNone/>
              <a:defRPr sz="2400"/>
            </a:lvl1pPr>
          </a:lstStyle>
          <a:p>
            <a:pPr lvl="0"/>
            <a:r>
              <a:rPr lang="fr-FR"/>
              <a:t>Modifiez le style des sous-titres du masque</a:t>
            </a:r>
          </a:p>
        </p:txBody>
      </p:sp>
      <p:sp>
        <p:nvSpPr>
          <p:cNvPr id="4" name="Espace réservé de la date 3">
            <a:extLst>
              <a:ext uri="{FF2B5EF4-FFF2-40B4-BE49-F238E27FC236}">
                <a16:creationId xmlns:a16="http://schemas.microsoft.com/office/drawing/2014/main" id="{FD086298-3A02-40ED-AB4B-976B6E4B5B30}"/>
              </a:ext>
            </a:extLst>
          </p:cNvPr>
          <p:cNvSpPr txBox="1">
            <a:spLocks noGrp="1"/>
          </p:cNvSpPr>
          <p:nvPr>
            <p:ph type="dt" sz="half" idx="7"/>
          </p:nvPr>
        </p:nvSpPr>
        <p:spPr>
          <a:xfrm>
            <a:off x="838203" y="6356351"/>
            <a:ext cx="2743200" cy="365129"/>
          </a:xfrm>
          <a:prstGeom prst="rect">
            <a:avLst/>
          </a:prstGeom>
        </p:spPr>
        <p:txBody>
          <a:bodyPr/>
          <a:lstStyle>
            <a:lvl1pPr>
              <a:defRPr/>
            </a:lvl1pPr>
          </a:lstStyle>
          <a:p>
            <a:fld id="{3B6F1B89-11D4-4D4B-8068-B4CA8F18D766}" type="datetime1">
              <a:rPr lang="fr-FR">
                <a:solidFill>
                  <a:prstClr val="black"/>
                </a:solidFill>
              </a:rPr>
              <a:pPr/>
              <a:t>12/09/2025</a:t>
            </a:fld>
            <a:endParaRPr lang="fr-FR">
              <a:solidFill>
                <a:prstClr val="black"/>
              </a:solidFill>
            </a:endParaRPr>
          </a:p>
        </p:txBody>
      </p:sp>
      <p:sp>
        <p:nvSpPr>
          <p:cNvPr id="5" name="Espace réservé du pied de page 4">
            <a:extLst>
              <a:ext uri="{FF2B5EF4-FFF2-40B4-BE49-F238E27FC236}">
                <a16:creationId xmlns:a16="http://schemas.microsoft.com/office/drawing/2014/main" id="{ADE00A41-24E2-496D-8E62-2B9EC42B9F9D}"/>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endParaRPr lang="fr-FR">
              <a:solidFill>
                <a:prstClr val="black"/>
              </a:solidFill>
            </a:endParaRPr>
          </a:p>
        </p:txBody>
      </p:sp>
      <p:sp>
        <p:nvSpPr>
          <p:cNvPr id="6" name="Espace réservé du numéro de diapositive 5">
            <a:extLst>
              <a:ext uri="{FF2B5EF4-FFF2-40B4-BE49-F238E27FC236}">
                <a16:creationId xmlns:a16="http://schemas.microsoft.com/office/drawing/2014/main" id="{02C4129B-E73E-49F8-B69E-A3D43F3BF071}"/>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fld id="{E7EC694F-6863-4E05-B8E9-8CEB3DF3512D}" type="slidenum">
              <a:rPr>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315042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7AE987-67AF-4E8B-A98B-AF557C94E801}"/>
              </a:ext>
            </a:extLst>
          </p:cNvPr>
          <p:cNvSpPr txBox="1">
            <a:spLocks noGrp="1"/>
          </p:cNvSpPr>
          <p:nvPr>
            <p:ph type="title"/>
          </p:nvPr>
        </p:nvSpPr>
        <p:spPr>
          <a:xfrm>
            <a:off x="838203" y="365129"/>
            <a:ext cx="10515600" cy="1325559"/>
          </a:xfrm>
          <a:prstGeom prst="rect">
            <a:avLst/>
          </a:prstGeom>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AFDD0B3A-AB22-4136-8752-00575DAD5BB1}"/>
              </a:ext>
            </a:extLst>
          </p:cNvPr>
          <p:cNvSpPr txBox="1">
            <a:spLocks noGrp="1"/>
          </p:cNvSpPr>
          <p:nvPr>
            <p:ph idx="1"/>
          </p:nvPr>
        </p:nvSpPr>
        <p:spPr>
          <a:xfrm>
            <a:off x="838203" y="1825627"/>
            <a:ext cx="10515600" cy="4351336"/>
          </a:xfrm>
          <a:prstGeom prst="rect">
            <a:avLst/>
          </a:prstGeo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63231D-36A7-4280-B5F6-B11131049583}"/>
              </a:ext>
            </a:extLst>
          </p:cNvPr>
          <p:cNvSpPr txBox="1">
            <a:spLocks noGrp="1"/>
          </p:cNvSpPr>
          <p:nvPr>
            <p:ph type="dt" sz="half" idx="7"/>
          </p:nvPr>
        </p:nvSpPr>
        <p:spPr>
          <a:xfrm>
            <a:off x="838203" y="6356351"/>
            <a:ext cx="2743200" cy="365129"/>
          </a:xfrm>
          <a:prstGeom prst="rect">
            <a:avLst/>
          </a:prstGeom>
        </p:spPr>
        <p:txBody>
          <a:bodyPr/>
          <a:lstStyle>
            <a:lvl1pPr>
              <a:defRPr/>
            </a:lvl1pPr>
          </a:lstStyle>
          <a:p>
            <a:fld id="{9B117F7F-ED7F-48D2-A983-6F7AB99FE325}" type="datetime1">
              <a:rPr lang="fr-FR">
                <a:solidFill>
                  <a:prstClr val="black"/>
                </a:solidFill>
              </a:rPr>
              <a:pPr/>
              <a:t>12/09/2025</a:t>
            </a:fld>
            <a:endParaRPr lang="fr-FR">
              <a:solidFill>
                <a:prstClr val="black"/>
              </a:solidFill>
            </a:endParaRPr>
          </a:p>
        </p:txBody>
      </p:sp>
      <p:sp>
        <p:nvSpPr>
          <p:cNvPr id="5" name="Espace réservé du pied de page 4">
            <a:extLst>
              <a:ext uri="{FF2B5EF4-FFF2-40B4-BE49-F238E27FC236}">
                <a16:creationId xmlns:a16="http://schemas.microsoft.com/office/drawing/2014/main" id="{D3504DC6-0A9B-4A74-B9DA-4FDB6FCDC6F6}"/>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endParaRPr lang="fr-FR">
              <a:solidFill>
                <a:prstClr val="black"/>
              </a:solidFill>
            </a:endParaRPr>
          </a:p>
        </p:txBody>
      </p:sp>
      <p:sp>
        <p:nvSpPr>
          <p:cNvPr id="6" name="Espace réservé du numéro de diapositive 5">
            <a:extLst>
              <a:ext uri="{FF2B5EF4-FFF2-40B4-BE49-F238E27FC236}">
                <a16:creationId xmlns:a16="http://schemas.microsoft.com/office/drawing/2014/main" id="{0C56A6C2-6268-4DA6-98B0-D91149BDD011}"/>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fld id="{DF763FEB-B9E6-4C87-8FC6-CE766AB160D2}" type="slidenum">
              <a:rPr>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177766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35BEBD-28E0-46C2-9A8B-83BB91B9B4F8}"/>
              </a:ext>
            </a:extLst>
          </p:cNvPr>
          <p:cNvSpPr txBox="1">
            <a:spLocks noGrp="1"/>
          </p:cNvSpPr>
          <p:nvPr>
            <p:ph type="title"/>
          </p:nvPr>
        </p:nvSpPr>
        <p:spPr>
          <a:xfrm>
            <a:off x="831847" y="1709735"/>
            <a:ext cx="10515600" cy="2852735"/>
          </a:xfrm>
          <a:prstGeom prst="rect">
            <a:avLst/>
          </a:prstGeom>
        </p:spPr>
        <p:txBody>
          <a:bodyPr anchor="b"/>
          <a:lstStyle>
            <a:lvl1pPr>
              <a:defRPr sz="6000"/>
            </a:lvl1pPr>
          </a:lstStyle>
          <a:p>
            <a:pPr lvl="0"/>
            <a:r>
              <a:rPr lang="fr-FR"/>
              <a:t>Modifiez le style du titre</a:t>
            </a:r>
          </a:p>
        </p:txBody>
      </p:sp>
      <p:sp>
        <p:nvSpPr>
          <p:cNvPr id="3" name="Espace réservé du texte 2">
            <a:extLst>
              <a:ext uri="{FF2B5EF4-FFF2-40B4-BE49-F238E27FC236}">
                <a16:creationId xmlns:a16="http://schemas.microsoft.com/office/drawing/2014/main" id="{45355033-5396-458F-866C-618B02D89836}"/>
              </a:ext>
            </a:extLst>
          </p:cNvPr>
          <p:cNvSpPr txBox="1">
            <a:spLocks noGrp="1"/>
          </p:cNvSpPr>
          <p:nvPr>
            <p:ph type="body" idx="1"/>
          </p:nvPr>
        </p:nvSpPr>
        <p:spPr>
          <a:xfrm>
            <a:off x="831847" y="4589465"/>
            <a:ext cx="10515600" cy="1500182"/>
          </a:xfrm>
          <a:prstGeom prst="rect">
            <a:avLst/>
          </a:prstGeom>
        </p:spPr>
        <p:txBody>
          <a:bodyPr/>
          <a:lstStyle>
            <a:lvl1pPr marL="0" indent="0">
              <a:buNone/>
              <a:defRPr sz="2400">
                <a:solidFill>
                  <a:srgbClr val="898989"/>
                </a:solidFill>
              </a:defRPr>
            </a:lvl1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95CEBD9-E74D-4A3E-9420-3E3AF5C5CF9A}"/>
              </a:ext>
            </a:extLst>
          </p:cNvPr>
          <p:cNvSpPr txBox="1">
            <a:spLocks noGrp="1"/>
          </p:cNvSpPr>
          <p:nvPr>
            <p:ph type="dt" sz="half" idx="7"/>
          </p:nvPr>
        </p:nvSpPr>
        <p:spPr>
          <a:xfrm>
            <a:off x="838203" y="6356351"/>
            <a:ext cx="2743200" cy="365129"/>
          </a:xfrm>
          <a:prstGeom prst="rect">
            <a:avLst/>
          </a:prstGeom>
        </p:spPr>
        <p:txBody>
          <a:bodyPr/>
          <a:lstStyle>
            <a:lvl1pPr>
              <a:defRPr/>
            </a:lvl1pPr>
          </a:lstStyle>
          <a:p>
            <a:fld id="{F4A94400-CD0A-4A10-BD52-848A0F21504F}" type="datetime1">
              <a:rPr lang="fr-FR">
                <a:solidFill>
                  <a:prstClr val="black"/>
                </a:solidFill>
              </a:rPr>
              <a:pPr/>
              <a:t>12/09/2025</a:t>
            </a:fld>
            <a:endParaRPr lang="fr-FR">
              <a:solidFill>
                <a:prstClr val="black"/>
              </a:solidFill>
            </a:endParaRPr>
          </a:p>
        </p:txBody>
      </p:sp>
      <p:sp>
        <p:nvSpPr>
          <p:cNvPr id="5" name="Espace réservé du pied de page 4">
            <a:extLst>
              <a:ext uri="{FF2B5EF4-FFF2-40B4-BE49-F238E27FC236}">
                <a16:creationId xmlns:a16="http://schemas.microsoft.com/office/drawing/2014/main" id="{7D009F2D-9862-4927-9F86-D8E0D9D3C780}"/>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endParaRPr lang="fr-FR">
              <a:solidFill>
                <a:prstClr val="black"/>
              </a:solidFill>
            </a:endParaRPr>
          </a:p>
        </p:txBody>
      </p:sp>
      <p:sp>
        <p:nvSpPr>
          <p:cNvPr id="6" name="Espace réservé du numéro de diapositive 5">
            <a:extLst>
              <a:ext uri="{FF2B5EF4-FFF2-40B4-BE49-F238E27FC236}">
                <a16:creationId xmlns:a16="http://schemas.microsoft.com/office/drawing/2014/main" id="{B4B17A6A-1757-46A0-A36F-63A9A8D949EF}"/>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fld id="{C33C7606-2EFD-4F4D-BBEB-490C0A6C5001}" type="slidenum">
              <a:rPr>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41749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009B66-78B7-43B1-8996-F53329B8D6F8}"/>
              </a:ext>
            </a:extLst>
          </p:cNvPr>
          <p:cNvSpPr txBox="1">
            <a:spLocks noGrp="1"/>
          </p:cNvSpPr>
          <p:nvPr>
            <p:ph type="title"/>
          </p:nvPr>
        </p:nvSpPr>
        <p:spPr>
          <a:xfrm>
            <a:off x="838203" y="365129"/>
            <a:ext cx="10515600" cy="1325559"/>
          </a:xfrm>
          <a:prstGeom prst="rect">
            <a:avLst/>
          </a:prstGeom>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4CC5BF9B-8C14-40A6-91EE-044FCDB81E11}"/>
              </a:ext>
            </a:extLst>
          </p:cNvPr>
          <p:cNvSpPr txBox="1">
            <a:spLocks noGrp="1"/>
          </p:cNvSpPr>
          <p:nvPr>
            <p:ph idx="1"/>
          </p:nvPr>
        </p:nvSpPr>
        <p:spPr>
          <a:xfrm>
            <a:off x="838203" y="1825627"/>
            <a:ext cx="5181603" cy="4351336"/>
          </a:xfrm>
          <a:prstGeom prst="rect">
            <a:avLst/>
          </a:prstGeo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36DEBD6-0841-4D27-9E63-9B564FBE4FBF}"/>
              </a:ext>
            </a:extLst>
          </p:cNvPr>
          <p:cNvSpPr txBox="1">
            <a:spLocks noGrp="1"/>
          </p:cNvSpPr>
          <p:nvPr>
            <p:ph idx="2"/>
          </p:nvPr>
        </p:nvSpPr>
        <p:spPr>
          <a:xfrm>
            <a:off x="6172200" y="1825627"/>
            <a:ext cx="5181603" cy="4351336"/>
          </a:xfrm>
          <a:prstGeom prst="rect">
            <a:avLst/>
          </a:prstGeo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D2842A1-0E7C-44AF-B69A-4BB46FB3D7DD}"/>
              </a:ext>
            </a:extLst>
          </p:cNvPr>
          <p:cNvSpPr txBox="1">
            <a:spLocks noGrp="1"/>
          </p:cNvSpPr>
          <p:nvPr>
            <p:ph type="dt" sz="half" idx="7"/>
          </p:nvPr>
        </p:nvSpPr>
        <p:spPr>
          <a:xfrm>
            <a:off x="838203" y="6356351"/>
            <a:ext cx="2743200" cy="365129"/>
          </a:xfrm>
          <a:prstGeom prst="rect">
            <a:avLst/>
          </a:prstGeom>
        </p:spPr>
        <p:txBody>
          <a:bodyPr/>
          <a:lstStyle>
            <a:lvl1pPr>
              <a:defRPr/>
            </a:lvl1pPr>
          </a:lstStyle>
          <a:p>
            <a:fld id="{45EF105D-76B5-466F-B0CD-E984D30DE345}" type="datetime1">
              <a:rPr lang="fr-FR">
                <a:solidFill>
                  <a:prstClr val="black"/>
                </a:solidFill>
              </a:rPr>
              <a:pPr/>
              <a:t>12/09/2025</a:t>
            </a:fld>
            <a:endParaRPr lang="fr-FR">
              <a:solidFill>
                <a:prstClr val="black"/>
              </a:solidFill>
            </a:endParaRPr>
          </a:p>
        </p:txBody>
      </p:sp>
      <p:sp>
        <p:nvSpPr>
          <p:cNvPr id="6" name="Espace réservé du pied de page 5">
            <a:extLst>
              <a:ext uri="{FF2B5EF4-FFF2-40B4-BE49-F238E27FC236}">
                <a16:creationId xmlns:a16="http://schemas.microsoft.com/office/drawing/2014/main" id="{A93FBE19-A0F1-4148-9FC1-E78DD68C4493}"/>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endParaRPr lang="fr-FR">
              <a:solidFill>
                <a:prstClr val="black"/>
              </a:solidFill>
            </a:endParaRPr>
          </a:p>
        </p:txBody>
      </p:sp>
      <p:sp>
        <p:nvSpPr>
          <p:cNvPr id="7" name="Espace réservé du numéro de diapositive 6">
            <a:extLst>
              <a:ext uri="{FF2B5EF4-FFF2-40B4-BE49-F238E27FC236}">
                <a16:creationId xmlns:a16="http://schemas.microsoft.com/office/drawing/2014/main" id="{76BD6393-ED89-4714-94CA-374CB6C9F355}"/>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fld id="{3E2C00E7-90B0-488C-A8FF-C363A48E9861}" type="slidenum">
              <a:rPr>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759341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57F650-BF11-4831-BC61-81DA9595A909}"/>
              </a:ext>
            </a:extLst>
          </p:cNvPr>
          <p:cNvSpPr txBox="1">
            <a:spLocks noGrp="1"/>
          </p:cNvSpPr>
          <p:nvPr>
            <p:ph type="title"/>
          </p:nvPr>
        </p:nvSpPr>
        <p:spPr>
          <a:xfrm>
            <a:off x="839784" y="365129"/>
            <a:ext cx="10515600" cy="1325559"/>
          </a:xfrm>
          <a:prstGeom prst="rect">
            <a:avLst/>
          </a:prstGeom>
        </p:spPr>
        <p:txBody>
          <a:bodyPr/>
          <a:lstStyle>
            <a:lvl1pPr>
              <a:defRPr/>
            </a:lvl1pPr>
          </a:lstStyle>
          <a:p>
            <a:pPr lvl="0"/>
            <a:r>
              <a:rPr lang="fr-FR"/>
              <a:t>Modifiez le style du titre</a:t>
            </a:r>
          </a:p>
        </p:txBody>
      </p:sp>
      <p:sp>
        <p:nvSpPr>
          <p:cNvPr id="3" name="Espace réservé du texte 2">
            <a:extLst>
              <a:ext uri="{FF2B5EF4-FFF2-40B4-BE49-F238E27FC236}">
                <a16:creationId xmlns:a16="http://schemas.microsoft.com/office/drawing/2014/main" id="{B20EC882-0576-4C9F-A550-58405F32EE1D}"/>
              </a:ext>
            </a:extLst>
          </p:cNvPr>
          <p:cNvSpPr txBox="1">
            <a:spLocks noGrp="1"/>
          </p:cNvSpPr>
          <p:nvPr>
            <p:ph type="body" idx="1"/>
          </p:nvPr>
        </p:nvSpPr>
        <p:spPr>
          <a:xfrm>
            <a:off x="839784" y="1681160"/>
            <a:ext cx="5157782" cy="823910"/>
          </a:xfrm>
          <a:prstGeom prst="rect">
            <a:avLst/>
          </a:prstGeom>
        </p:spPr>
        <p:txBody>
          <a:bodyPr anchor="b"/>
          <a:lstStyle>
            <a:lvl1pPr marL="0" indent="0">
              <a:buNone/>
              <a:defRPr sz="2400" b="1"/>
            </a:lvl1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9D5D15C-BA7C-48A2-BBB2-32FA08F2402B}"/>
              </a:ext>
            </a:extLst>
          </p:cNvPr>
          <p:cNvSpPr txBox="1">
            <a:spLocks noGrp="1"/>
          </p:cNvSpPr>
          <p:nvPr>
            <p:ph idx="2"/>
          </p:nvPr>
        </p:nvSpPr>
        <p:spPr>
          <a:xfrm>
            <a:off x="839784" y="2505071"/>
            <a:ext cx="5157782" cy="3684583"/>
          </a:xfrm>
          <a:prstGeom prst="rect">
            <a:avLst/>
          </a:prstGeo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F984C6-A8D6-4063-A141-224872DD722E}"/>
              </a:ext>
            </a:extLst>
          </p:cNvPr>
          <p:cNvSpPr txBox="1">
            <a:spLocks noGrp="1"/>
          </p:cNvSpPr>
          <p:nvPr>
            <p:ph type="body" idx="3"/>
          </p:nvPr>
        </p:nvSpPr>
        <p:spPr>
          <a:xfrm>
            <a:off x="6172200" y="1681160"/>
            <a:ext cx="5183184" cy="823910"/>
          </a:xfrm>
          <a:prstGeom prst="rect">
            <a:avLst/>
          </a:prstGeom>
        </p:spPr>
        <p:txBody>
          <a:bodyPr anchor="b"/>
          <a:lstStyle>
            <a:lvl1pPr marL="0" indent="0">
              <a:buNone/>
              <a:defRPr sz="2400" b="1"/>
            </a:lvl1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59C1379-B380-46C0-B1EE-97A72D0BF6A8}"/>
              </a:ext>
            </a:extLst>
          </p:cNvPr>
          <p:cNvSpPr txBox="1">
            <a:spLocks noGrp="1"/>
          </p:cNvSpPr>
          <p:nvPr>
            <p:ph idx="4"/>
          </p:nvPr>
        </p:nvSpPr>
        <p:spPr>
          <a:xfrm>
            <a:off x="6172200" y="2505071"/>
            <a:ext cx="5183184" cy="3684583"/>
          </a:xfrm>
          <a:prstGeom prst="rect">
            <a:avLst/>
          </a:prstGeo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597D632-3E8B-47CF-8CAE-994BE0FE2A6D}"/>
              </a:ext>
            </a:extLst>
          </p:cNvPr>
          <p:cNvSpPr txBox="1">
            <a:spLocks noGrp="1"/>
          </p:cNvSpPr>
          <p:nvPr>
            <p:ph type="dt" sz="half" idx="7"/>
          </p:nvPr>
        </p:nvSpPr>
        <p:spPr>
          <a:xfrm>
            <a:off x="838203" y="6356351"/>
            <a:ext cx="2743200" cy="365129"/>
          </a:xfrm>
          <a:prstGeom prst="rect">
            <a:avLst/>
          </a:prstGeom>
        </p:spPr>
        <p:txBody>
          <a:bodyPr/>
          <a:lstStyle>
            <a:lvl1pPr>
              <a:defRPr/>
            </a:lvl1pPr>
          </a:lstStyle>
          <a:p>
            <a:fld id="{7C21EB8C-8226-453A-BD57-5BC0CD9DCC66}" type="datetime1">
              <a:rPr lang="fr-FR">
                <a:solidFill>
                  <a:prstClr val="black"/>
                </a:solidFill>
              </a:rPr>
              <a:pPr/>
              <a:t>12/09/2025</a:t>
            </a:fld>
            <a:endParaRPr lang="fr-FR">
              <a:solidFill>
                <a:prstClr val="black"/>
              </a:solidFill>
            </a:endParaRPr>
          </a:p>
        </p:txBody>
      </p:sp>
      <p:sp>
        <p:nvSpPr>
          <p:cNvPr id="8" name="Espace réservé du pied de page 7">
            <a:extLst>
              <a:ext uri="{FF2B5EF4-FFF2-40B4-BE49-F238E27FC236}">
                <a16:creationId xmlns:a16="http://schemas.microsoft.com/office/drawing/2014/main" id="{7AA98A0D-0A41-4E78-8248-55ABB23A31F2}"/>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endParaRPr lang="fr-FR">
              <a:solidFill>
                <a:prstClr val="black"/>
              </a:solidFill>
            </a:endParaRPr>
          </a:p>
        </p:txBody>
      </p:sp>
      <p:sp>
        <p:nvSpPr>
          <p:cNvPr id="9" name="Espace réservé du numéro de diapositive 8">
            <a:extLst>
              <a:ext uri="{FF2B5EF4-FFF2-40B4-BE49-F238E27FC236}">
                <a16:creationId xmlns:a16="http://schemas.microsoft.com/office/drawing/2014/main" id="{21AC2017-5D98-440D-9195-4F157B4058B5}"/>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fld id="{BC81D2FB-0DEB-494A-98F9-AC8EC3FDE6A0}" type="slidenum">
              <a:rPr>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16979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design 2">
    <p:bg>
      <p:bgPr>
        <a:solidFill>
          <a:srgbClr val="F4F1EC"/>
        </a:solidFill>
        <a:effectLst/>
      </p:bgPr>
    </p:bg>
    <p:spTree>
      <p:nvGrpSpPr>
        <p:cNvPr id="1" name=""/>
        <p:cNvGrpSpPr/>
        <p:nvPr/>
      </p:nvGrpSpPr>
      <p:grpSpPr>
        <a:xfrm>
          <a:off x="0" y="0"/>
          <a:ext cx="0" cy="0"/>
          <a:chOff x="0" y="0"/>
          <a:chExt cx="0" cy="0"/>
        </a:xfrm>
      </p:grpSpPr>
      <p:cxnSp>
        <p:nvCxnSpPr>
          <p:cNvPr id="2" name="Google Shape;134;p10">
            <a:extLst>
              <a:ext uri="{FF2B5EF4-FFF2-40B4-BE49-F238E27FC236}">
                <a16:creationId xmlns:a16="http://schemas.microsoft.com/office/drawing/2014/main" id="{420C69FC-414F-4DFC-9A15-A493CF56E55E}"/>
              </a:ext>
            </a:extLst>
          </p:cNvPr>
          <p:cNvCxnSpPr/>
          <p:nvPr/>
        </p:nvCxnSpPr>
        <p:spPr>
          <a:xfrm rot="10799991">
            <a:off x="786100" y="946202"/>
            <a:ext cx="0" cy="5141598"/>
          </a:xfrm>
          <a:prstGeom prst="straightConnector1">
            <a:avLst/>
          </a:prstGeom>
          <a:noFill/>
          <a:ln w="19046" cap="flat">
            <a:solidFill>
              <a:srgbClr val="44546A"/>
            </a:solidFill>
            <a:prstDash val="solid"/>
            <a:round/>
          </a:ln>
        </p:spPr>
      </p:cxnSp>
      <p:sp>
        <p:nvSpPr>
          <p:cNvPr id="3" name="Google Shape;135;p10">
            <a:extLst>
              <a:ext uri="{FF2B5EF4-FFF2-40B4-BE49-F238E27FC236}">
                <a16:creationId xmlns:a16="http://schemas.microsoft.com/office/drawing/2014/main" id="{59DCF98C-EFB7-4842-A04C-E295EA23F107}"/>
              </a:ext>
            </a:extLst>
          </p:cNvPr>
          <p:cNvSpPr txBox="1">
            <a:spLocks noGrp="1"/>
          </p:cNvSpPr>
          <p:nvPr>
            <p:ph type="sldNum" sz="quarter" idx="8"/>
          </p:nvPr>
        </p:nvSpPr>
        <p:spPr>
          <a:xfrm>
            <a:off x="832926" y="5729987"/>
            <a:ext cx="731602" cy="524801"/>
          </a:xfrm>
          <a:prstGeom prst="rect">
            <a:avLst/>
          </a:prstGeom>
        </p:spPr>
        <p:txBody>
          <a:bodyPr lIns="91421" tIns="91421" rIns="91421" bIns="91421" anchor="t"/>
          <a:lstStyle>
            <a:lvl1pPr algn="l">
              <a:defRPr sz="1867">
                <a:solidFill>
                  <a:srgbClr val="000000"/>
                </a:solidFill>
                <a:latin typeface="Tulpen One"/>
                <a:ea typeface="Tulpen One"/>
                <a:cs typeface="Tulpen One"/>
              </a:defRPr>
            </a:lvl1pPr>
          </a:lstStyle>
          <a:p>
            <a:pPr lvl="0"/>
            <a:fld id="{EDD822AA-112C-4C09-AA31-8DAD6A6393D7}" type="slidenum">
              <a:t>‹N°›</a:t>
            </a:fld>
            <a:endParaRPr lang="fr-FR"/>
          </a:p>
        </p:txBody>
      </p:sp>
    </p:spTree>
    <p:extLst>
      <p:ext uri="{BB962C8B-B14F-4D97-AF65-F5344CB8AC3E}">
        <p14:creationId xmlns:p14="http://schemas.microsoft.com/office/powerpoint/2010/main" val="1074694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AD0F17-400D-4167-8E34-508135FB78AE}"/>
              </a:ext>
            </a:extLst>
          </p:cNvPr>
          <p:cNvSpPr txBox="1">
            <a:spLocks noGrp="1"/>
          </p:cNvSpPr>
          <p:nvPr>
            <p:ph type="title"/>
          </p:nvPr>
        </p:nvSpPr>
        <p:spPr>
          <a:xfrm>
            <a:off x="838203" y="365129"/>
            <a:ext cx="10515600" cy="1325559"/>
          </a:xfrm>
          <a:prstGeom prst="rect">
            <a:avLst/>
          </a:prstGeom>
        </p:spPr>
        <p:txBody>
          <a:bodyPr/>
          <a:lstStyle>
            <a:lvl1pPr>
              <a:defRPr/>
            </a:lvl1pPr>
          </a:lstStyle>
          <a:p>
            <a:pPr lvl="0"/>
            <a:r>
              <a:rPr lang="fr-FR"/>
              <a:t>Modifiez le style du titre</a:t>
            </a:r>
          </a:p>
        </p:txBody>
      </p:sp>
      <p:sp>
        <p:nvSpPr>
          <p:cNvPr id="3" name="Espace réservé de la date 2">
            <a:extLst>
              <a:ext uri="{FF2B5EF4-FFF2-40B4-BE49-F238E27FC236}">
                <a16:creationId xmlns:a16="http://schemas.microsoft.com/office/drawing/2014/main" id="{617DD96B-37C9-4441-A044-E08AAC8DB319}"/>
              </a:ext>
            </a:extLst>
          </p:cNvPr>
          <p:cNvSpPr txBox="1">
            <a:spLocks noGrp="1"/>
          </p:cNvSpPr>
          <p:nvPr>
            <p:ph type="dt" sz="half" idx="7"/>
          </p:nvPr>
        </p:nvSpPr>
        <p:spPr>
          <a:xfrm>
            <a:off x="838203" y="6356351"/>
            <a:ext cx="2743200" cy="365129"/>
          </a:xfrm>
          <a:prstGeom prst="rect">
            <a:avLst/>
          </a:prstGeom>
        </p:spPr>
        <p:txBody>
          <a:bodyPr/>
          <a:lstStyle>
            <a:lvl1pPr>
              <a:defRPr/>
            </a:lvl1pPr>
          </a:lstStyle>
          <a:p>
            <a:fld id="{6A1898A0-1FC2-486B-932B-704806F439D4}" type="datetime1">
              <a:rPr lang="fr-FR">
                <a:solidFill>
                  <a:prstClr val="black"/>
                </a:solidFill>
              </a:rPr>
              <a:pPr/>
              <a:t>12/09/2025</a:t>
            </a:fld>
            <a:endParaRPr lang="fr-FR">
              <a:solidFill>
                <a:prstClr val="black"/>
              </a:solidFill>
            </a:endParaRPr>
          </a:p>
        </p:txBody>
      </p:sp>
      <p:sp>
        <p:nvSpPr>
          <p:cNvPr id="4" name="Espace réservé du pied de page 3">
            <a:extLst>
              <a:ext uri="{FF2B5EF4-FFF2-40B4-BE49-F238E27FC236}">
                <a16:creationId xmlns:a16="http://schemas.microsoft.com/office/drawing/2014/main" id="{49300E4F-EAA4-47B3-90AB-E6D4077A3B1E}"/>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endParaRPr lang="fr-FR">
              <a:solidFill>
                <a:prstClr val="black"/>
              </a:solidFill>
            </a:endParaRPr>
          </a:p>
        </p:txBody>
      </p:sp>
      <p:sp>
        <p:nvSpPr>
          <p:cNvPr id="5" name="Espace réservé du numéro de diapositive 4">
            <a:extLst>
              <a:ext uri="{FF2B5EF4-FFF2-40B4-BE49-F238E27FC236}">
                <a16:creationId xmlns:a16="http://schemas.microsoft.com/office/drawing/2014/main" id="{CB8372C1-AF06-406F-82D0-58FA5B506A5B}"/>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fld id="{FE47AA25-0DCB-40AB-816D-3E7AAA2E0A90}" type="slidenum">
              <a:rPr>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4119827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EE164BC-C329-4F8A-92B2-856FE2632323}"/>
              </a:ext>
            </a:extLst>
          </p:cNvPr>
          <p:cNvSpPr txBox="1">
            <a:spLocks noGrp="1"/>
          </p:cNvSpPr>
          <p:nvPr>
            <p:ph type="dt" sz="half" idx="7"/>
          </p:nvPr>
        </p:nvSpPr>
        <p:spPr>
          <a:xfrm>
            <a:off x="838203" y="6356351"/>
            <a:ext cx="2743200" cy="365129"/>
          </a:xfrm>
          <a:prstGeom prst="rect">
            <a:avLst/>
          </a:prstGeom>
        </p:spPr>
        <p:txBody>
          <a:bodyPr/>
          <a:lstStyle>
            <a:lvl1pPr>
              <a:defRPr/>
            </a:lvl1pPr>
          </a:lstStyle>
          <a:p>
            <a:fld id="{6756D8A8-C139-4D1C-8BFB-93CA150F26BA}" type="datetime1">
              <a:rPr lang="fr-FR">
                <a:solidFill>
                  <a:prstClr val="black"/>
                </a:solidFill>
              </a:rPr>
              <a:pPr/>
              <a:t>12/09/2025</a:t>
            </a:fld>
            <a:endParaRPr lang="fr-FR">
              <a:solidFill>
                <a:prstClr val="black"/>
              </a:solidFill>
            </a:endParaRPr>
          </a:p>
        </p:txBody>
      </p:sp>
      <p:sp>
        <p:nvSpPr>
          <p:cNvPr id="3" name="Espace réservé du pied de page 2">
            <a:extLst>
              <a:ext uri="{FF2B5EF4-FFF2-40B4-BE49-F238E27FC236}">
                <a16:creationId xmlns:a16="http://schemas.microsoft.com/office/drawing/2014/main" id="{7EBA4038-C8BD-4F37-8488-E711252BF92F}"/>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endParaRPr lang="fr-FR">
              <a:solidFill>
                <a:prstClr val="black"/>
              </a:solidFill>
            </a:endParaRPr>
          </a:p>
        </p:txBody>
      </p:sp>
      <p:sp>
        <p:nvSpPr>
          <p:cNvPr id="4" name="Espace réservé du numéro de diapositive 3">
            <a:extLst>
              <a:ext uri="{FF2B5EF4-FFF2-40B4-BE49-F238E27FC236}">
                <a16:creationId xmlns:a16="http://schemas.microsoft.com/office/drawing/2014/main" id="{9019E8C1-C7B9-45C2-B144-C395B7AFE976}"/>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fld id="{651BF147-F079-4C7E-8FF6-6E1D9A5EE799}" type="slidenum">
              <a:rPr>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176716301"/>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9E67B-2825-42BF-84CA-1EACADE037C8}"/>
              </a:ext>
            </a:extLst>
          </p:cNvPr>
          <p:cNvSpPr txBox="1">
            <a:spLocks noGrp="1"/>
          </p:cNvSpPr>
          <p:nvPr>
            <p:ph type="title"/>
          </p:nvPr>
        </p:nvSpPr>
        <p:spPr>
          <a:xfrm>
            <a:off x="839784" y="457200"/>
            <a:ext cx="3932240" cy="1600200"/>
          </a:xfrm>
          <a:prstGeom prst="rect">
            <a:avLst/>
          </a:prstGeom>
        </p:spPr>
        <p:txBody>
          <a:bodyPr anchor="b"/>
          <a:lstStyle>
            <a:lvl1pPr>
              <a:defRPr sz="3200"/>
            </a:lvl1pPr>
          </a:lstStyle>
          <a:p>
            <a:pPr lvl="0"/>
            <a:r>
              <a:rPr lang="fr-FR"/>
              <a:t>Modifiez le style du titre</a:t>
            </a:r>
          </a:p>
        </p:txBody>
      </p:sp>
      <p:sp>
        <p:nvSpPr>
          <p:cNvPr id="3" name="Espace réservé du contenu 2">
            <a:extLst>
              <a:ext uri="{FF2B5EF4-FFF2-40B4-BE49-F238E27FC236}">
                <a16:creationId xmlns:a16="http://schemas.microsoft.com/office/drawing/2014/main" id="{3F26BDE3-8174-489C-A579-0D5C8CE5BAA4}"/>
              </a:ext>
            </a:extLst>
          </p:cNvPr>
          <p:cNvSpPr txBox="1">
            <a:spLocks noGrp="1"/>
          </p:cNvSpPr>
          <p:nvPr>
            <p:ph idx="1"/>
          </p:nvPr>
        </p:nvSpPr>
        <p:spPr>
          <a:xfrm>
            <a:off x="5183184" y="987423"/>
            <a:ext cx="6172200" cy="4873623"/>
          </a:xfrm>
          <a:prstGeom prst="rect">
            <a:avLst/>
          </a:prstGeom>
        </p:spPr>
        <p:txBody>
          <a:bodyPr/>
          <a:lstStyle>
            <a:lvl1pPr>
              <a:defRPr sz="3200"/>
            </a:lvl1pPr>
            <a:lvl2pPr>
              <a:defRPr sz="2800"/>
            </a:lvl2pPr>
            <a:lvl3pPr>
              <a:defRPr sz="2400"/>
            </a:lvl3pPr>
            <a:lvl4pPr>
              <a:defRPr sz="2000"/>
            </a:lvl4pPr>
            <a:lvl5pPr>
              <a:defRPr sz="2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F54DD7D-129C-4C4A-8667-AC0931E3E6C4}"/>
              </a:ext>
            </a:extLst>
          </p:cNvPr>
          <p:cNvSpPr txBox="1">
            <a:spLocks noGrp="1"/>
          </p:cNvSpPr>
          <p:nvPr>
            <p:ph type="body" idx="2"/>
          </p:nvPr>
        </p:nvSpPr>
        <p:spPr>
          <a:xfrm>
            <a:off x="839784" y="2057400"/>
            <a:ext cx="3932240" cy="3811584"/>
          </a:xfrm>
          <a:prstGeom prst="rect">
            <a:avLst/>
          </a:prstGeom>
        </p:spPr>
        <p:txBody>
          <a:bodyPr/>
          <a:lstStyle>
            <a:lvl1pPr marL="0" indent="0">
              <a:buNone/>
              <a:defRPr sz="16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65EB2A6-D273-4A2C-A805-AECC412286FB}"/>
              </a:ext>
            </a:extLst>
          </p:cNvPr>
          <p:cNvSpPr txBox="1">
            <a:spLocks noGrp="1"/>
          </p:cNvSpPr>
          <p:nvPr>
            <p:ph type="dt" sz="half" idx="7"/>
          </p:nvPr>
        </p:nvSpPr>
        <p:spPr>
          <a:xfrm>
            <a:off x="838203" y="6356351"/>
            <a:ext cx="2743200" cy="365129"/>
          </a:xfrm>
          <a:prstGeom prst="rect">
            <a:avLst/>
          </a:prstGeom>
        </p:spPr>
        <p:txBody>
          <a:bodyPr/>
          <a:lstStyle>
            <a:lvl1pPr>
              <a:defRPr/>
            </a:lvl1pPr>
          </a:lstStyle>
          <a:p>
            <a:fld id="{9D18A5DD-092C-4B5D-AEE3-02E967D470C1}" type="datetime1">
              <a:rPr lang="fr-FR">
                <a:solidFill>
                  <a:prstClr val="black"/>
                </a:solidFill>
              </a:rPr>
              <a:pPr/>
              <a:t>12/09/2025</a:t>
            </a:fld>
            <a:endParaRPr lang="fr-FR">
              <a:solidFill>
                <a:prstClr val="black"/>
              </a:solidFill>
            </a:endParaRPr>
          </a:p>
        </p:txBody>
      </p:sp>
      <p:sp>
        <p:nvSpPr>
          <p:cNvPr id="6" name="Espace réservé du pied de page 5">
            <a:extLst>
              <a:ext uri="{FF2B5EF4-FFF2-40B4-BE49-F238E27FC236}">
                <a16:creationId xmlns:a16="http://schemas.microsoft.com/office/drawing/2014/main" id="{B1B2F9DA-181B-42F8-A1EF-C56AAE886F1B}"/>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endParaRPr lang="fr-FR">
              <a:solidFill>
                <a:prstClr val="black"/>
              </a:solidFill>
            </a:endParaRPr>
          </a:p>
        </p:txBody>
      </p:sp>
      <p:sp>
        <p:nvSpPr>
          <p:cNvPr id="7" name="Espace réservé du numéro de diapositive 6">
            <a:extLst>
              <a:ext uri="{FF2B5EF4-FFF2-40B4-BE49-F238E27FC236}">
                <a16:creationId xmlns:a16="http://schemas.microsoft.com/office/drawing/2014/main" id="{ECA4A1C7-BC57-4F8E-AEFF-E204FA8F779E}"/>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fld id="{3CC7CA39-C44F-4735-8132-121485BC6B1D}" type="slidenum">
              <a:rPr>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944665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2EE5C2-0DE2-4F86-96DA-F1BA6C083749}"/>
              </a:ext>
            </a:extLst>
          </p:cNvPr>
          <p:cNvSpPr txBox="1">
            <a:spLocks noGrp="1"/>
          </p:cNvSpPr>
          <p:nvPr>
            <p:ph type="title"/>
          </p:nvPr>
        </p:nvSpPr>
        <p:spPr>
          <a:xfrm>
            <a:off x="839784" y="457200"/>
            <a:ext cx="3932240" cy="1600200"/>
          </a:xfrm>
          <a:prstGeom prst="rect">
            <a:avLst/>
          </a:prstGeom>
        </p:spPr>
        <p:txBody>
          <a:bodyPr anchor="b"/>
          <a:lstStyle>
            <a:lvl1pPr>
              <a:defRPr sz="3200"/>
            </a:lvl1pPr>
          </a:lstStyle>
          <a:p>
            <a:pPr lvl="0"/>
            <a:r>
              <a:rPr lang="fr-FR"/>
              <a:t>Modifiez le style du titre</a:t>
            </a:r>
          </a:p>
        </p:txBody>
      </p:sp>
      <p:sp>
        <p:nvSpPr>
          <p:cNvPr id="3" name="Espace réservé pour une image  2">
            <a:extLst>
              <a:ext uri="{FF2B5EF4-FFF2-40B4-BE49-F238E27FC236}">
                <a16:creationId xmlns:a16="http://schemas.microsoft.com/office/drawing/2014/main" id="{F36F290A-F494-46EB-93A3-5CA0B96593DC}"/>
              </a:ext>
            </a:extLst>
          </p:cNvPr>
          <p:cNvSpPr txBox="1">
            <a:spLocks noGrp="1"/>
          </p:cNvSpPr>
          <p:nvPr>
            <p:ph type="pic" idx="1"/>
          </p:nvPr>
        </p:nvSpPr>
        <p:spPr>
          <a:xfrm>
            <a:off x="5183184" y="987423"/>
            <a:ext cx="6172200" cy="4873623"/>
          </a:xfrm>
          <a:prstGeom prst="rect">
            <a:avLst/>
          </a:prstGeom>
        </p:spPr>
        <p:txBody>
          <a:bodyPr/>
          <a:lstStyle>
            <a:lvl1pPr marL="0" indent="0">
              <a:buNone/>
              <a:defRPr sz="3200"/>
            </a:lvl1pPr>
          </a:lstStyle>
          <a:p>
            <a:pPr lvl="0"/>
            <a:endParaRPr lang="fr-FR"/>
          </a:p>
        </p:txBody>
      </p:sp>
      <p:sp>
        <p:nvSpPr>
          <p:cNvPr id="4" name="Espace réservé du texte 3">
            <a:extLst>
              <a:ext uri="{FF2B5EF4-FFF2-40B4-BE49-F238E27FC236}">
                <a16:creationId xmlns:a16="http://schemas.microsoft.com/office/drawing/2014/main" id="{C222362B-39E4-4100-A869-4438089F9A59}"/>
              </a:ext>
            </a:extLst>
          </p:cNvPr>
          <p:cNvSpPr txBox="1">
            <a:spLocks noGrp="1"/>
          </p:cNvSpPr>
          <p:nvPr>
            <p:ph type="body" idx="2"/>
          </p:nvPr>
        </p:nvSpPr>
        <p:spPr>
          <a:xfrm>
            <a:off x="839784" y="2057400"/>
            <a:ext cx="3932240" cy="3811584"/>
          </a:xfrm>
          <a:prstGeom prst="rect">
            <a:avLst/>
          </a:prstGeom>
        </p:spPr>
        <p:txBody>
          <a:bodyPr/>
          <a:lstStyle>
            <a:lvl1pPr marL="0" indent="0">
              <a:buNone/>
              <a:defRPr sz="16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8E03C4B-4E8F-4E53-BF43-EBC404638D4A}"/>
              </a:ext>
            </a:extLst>
          </p:cNvPr>
          <p:cNvSpPr txBox="1">
            <a:spLocks noGrp="1"/>
          </p:cNvSpPr>
          <p:nvPr>
            <p:ph type="dt" sz="half" idx="7"/>
          </p:nvPr>
        </p:nvSpPr>
        <p:spPr>
          <a:xfrm>
            <a:off x="838203" y="6356351"/>
            <a:ext cx="2743200" cy="365129"/>
          </a:xfrm>
          <a:prstGeom prst="rect">
            <a:avLst/>
          </a:prstGeom>
        </p:spPr>
        <p:txBody>
          <a:bodyPr/>
          <a:lstStyle>
            <a:lvl1pPr>
              <a:defRPr/>
            </a:lvl1pPr>
          </a:lstStyle>
          <a:p>
            <a:fld id="{64CA0160-3FAA-4449-8A63-598C044E4BF1}" type="datetime1">
              <a:rPr lang="fr-FR">
                <a:solidFill>
                  <a:prstClr val="black"/>
                </a:solidFill>
              </a:rPr>
              <a:pPr/>
              <a:t>12/09/2025</a:t>
            </a:fld>
            <a:endParaRPr lang="fr-FR">
              <a:solidFill>
                <a:prstClr val="black"/>
              </a:solidFill>
            </a:endParaRPr>
          </a:p>
        </p:txBody>
      </p:sp>
      <p:sp>
        <p:nvSpPr>
          <p:cNvPr id="6" name="Espace réservé du pied de page 5">
            <a:extLst>
              <a:ext uri="{FF2B5EF4-FFF2-40B4-BE49-F238E27FC236}">
                <a16:creationId xmlns:a16="http://schemas.microsoft.com/office/drawing/2014/main" id="{85C8DCDB-99D3-4FB0-9FD7-281BBD17F8EE}"/>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endParaRPr lang="fr-FR">
              <a:solidFill>
                <a:prstClr val="black"/>
              </a:solidFill>
            </a:endParaRPr>
          </a:p>
        </p:txBody>
      </p:sp>
      <p:sp>
        <p:nvSpPr>
          <p:cNvPr id="7" name="Espace réservé du numéro de diapositive 6">
            <a:extLst>
              <a:ext uri="{FF2B5EF4-FFF2-40B4-BE49-F238E27FC236}">
                <a16:creationId xmlns:a16="http://schemas.microsoft.com/office/drawing/2014/main" id="{79D31109-405A-4A47-9555-E45B31ADEB1F}"/>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fld id="{5EB5A233-E861-49C7-A1B5-8CD5DC4C0F59}" type="slidenum">
              <a:rPr>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9139964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77E160-05EE-4C22-BCF2-F44AE704FF0B}"/>
              </a:ext>
            </a:extLst>
          </p:cNvPr>
          <p:cNvSpPr txBox="1">
            <a:spLocks noGrp="1"/>
          </p:cNvSpPr>
          <p:nvPr>
            <p:ph type="title"/>
          </p:nvPr>
        </p:nvSpPr>
        <p:spPr>
          <a:xfrm>
            <a:off x="838203" y="365129"/>
            <a:ext cx="10515600" cy="1325559"/>
          </a:xfrm>
          <a:prstGeom prst="rect">
            <a:avLst/>
          </a:prstGeom>
        </p:spPr>
        <p:txBody>
          <a:bodyPr/>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8BD2E9A9-419E-4238-A20E-6941CBF6EAD9}"/>
              </a:ext>
            </a:extLst>
          </p:cNvPr>
          <p:cNvSpPr txBox="1">
            <a:spLocks noGrp="1"/>
          </p:cNvSpPr>
          <p:nvPr>
            <p:ph type="body" orient="vert" idx="1"/>
          </p:nvPr>
        </p:nvSpPr>
        <p:spPr>
          <a:xfrm>
            <a:off x="838203" y="1825627"/>
            <a:ext cx="10515600" cy="4351336"/>
          </a:xfrm>
          <a:prstGeom prst="rect">
            <a:avLst/>
          </a:prstGeo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75BEBA-8551-456E-A418-8C2D14EE4E6A}"/>
              </a:ext>
            </a:extLst>
          </p:cNvPr>
          <p:cNvSpPr txBox="1">
            <a:spLocks noGrp="1"/>
          </p:cNvSpPr>
          <p:nvPr>
            <p:ph type="dt" sz="half" idx="7"/>
          </p:nvPr>
        </p:nvSpPr>
        <p:spPr>
          <a:xfrm>
            <a:off x="838203" y="6356351"/>
            <a:ext cx="2743200" cy="365129"/>
          </a:xfrm>
          <a:prstGeom prst="rect">
            <a:avLst/>
          </a:prstGeom>
        </p:spPr>
        <p:txBody>
          <a:bodyPr/>
          <a:lstStyle>
            <a:lvl1pPr>
              <a:defRPr/>
            </a:lvl1pPr>
          </a:lstStyle>
          <a:p>
            <a:fld id="{2233E7A8-E52F-4113-BB26-ABFD1A8B653A}" type="datetime1">
              <a:rPr lang="fr-FR">
                <a:solidFill>
                  <a:prstClr val="black"/>
                </a:solidFill>
              </a:rPr>
              <a:pPr/>
              <a:t>12/09/2025</a:t>
            </a:fld>
            <a:endParaRPr lang="fr-FR">
              <a:solidFill>
                <a:prstClr val="black"/>
              </a:solidFill>
            </a:endParaRPr>
          </a:p>
        </p:txBody>
      </p:sp>
      <p:sp>
        <p:nvSpPr>
          <p:cNvPr id="5" name="Espace réservé du pied de page 4">
            <a:extLst>
              <a:ext uri="{FF2B5EF4-FFF2-40B4-BE49-F238E27FC236}">
                <a16:creationId xmlns:a16="http://schemas.microsoft.com/office/drawing/2014/main" id="{55D7B08B-F798-4091-9459-FBF39B8C697A}"/>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endParaRPr lang="fr-FR">
              <a:solidFill>
                <a:prstClr val="black"/>
              </a:solidFill>
            </a:endParaRPr>
          </a:p>
        </p:txBody>
      </p:sp>
      <p:sp>
        <p:nvSpPr>
          <p:cNvPr id="6" name="Espace réservé du numéro de diapositive 5">
            <a:extLst>
              <a:ext uri="{FF2B5EF4-FFF2-40B4-BE49-F238E27FC236}">
                <a16:creationId xmlns:a16="http://schemas.microsoft.com/office/drawing/2014/main" id="{24F6808D-C78A-465D-941D-954A884DD4D8}"/>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fld id="{4191B89B-A4A3-44AA-AF0C-61D8614DC023}" type="slidenum">
              <a:rPr>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520532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3A319FE-67CE-46CF-9244-1D094C3D607E}"/>
              </a:ext>
            </a:extLst>
          </p:cNvPr>
          <p:cNvSpPr txBox="1">
            <a:spLocks noGrp="1"/>
          </p:cNvSpPr>
          <p:nvPr>
            <p:ph type="title" orient="vert"/>
          </p:nvPr>
        </p:nvSpPr>
        <p:spPr>
          <a:xfrm>
            <a:off x="8724903" y="365129"/>
            <a:ext cx="2628899" cy="5811834"/>
          </a:xfrm>
          <a:prstGeom prst="rect">
            <a:avLst/>
          </a:prstGeom>
        </p:spPr>
        <p:txBody>
          <a:bodyPr vert="eaVert"/>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DA368A31-DE4E-4BBA-B6CB-89616BAF74A6}"/>
              </a:ext>
            </a:extLst>
          </p:cNvPr>
          <p:cNvSpPr txBox="1">
            <a:spLocks noGrp="1"/>
          </p:cNvSpPr>
          <p:nvPr>
            <p:ph type="body" orient="vert" idx="1"/>
          </p:nvPr>
        </p:nvSpPr>
        <p:spPr>
          <a:xfrm>
            <a:off x="838203" y="365129"/>
            <a:ext cx="7734296" cy="5811834"/>
          </a:xfrm>
          <a:prstGeom prst="rect">
            <a:avLst/>
          </a:prstGeo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4AC1C2-3D26-4380-B279-64EEF80D3E8C}"/>
              </a:ext>
            </a:extLst>
          </p:cNvPr>
          <p:cNvSpPr txBox="1">
            <a:spLocks noGrp="1"/>
          </p:cNvSpPr>
          <p:nvPr>
            <p:ph type="dt" sz="half" idx="7"/>
          </p:nvPr>
        </p:nvSpPr>
        <p:spPr>
          <a:xfrm>
            <a:off x="838203" y="6356351"/>
            <a:ext cx="2743200" cy="365129"/>
          </a:xfrm>
          <a:prstGeom prst="rect">
            <a:avLst/>
          </a:prstGeom>
        </p:spPr>
        <p:txBody>
          <a:bodyPr/>
          <a:lstStyle>
            <a:lvl1pPr>
              <a:defRPr/>
            </a:lvl1pPr>
          </a:lstStyle>
          <a:p>
            <a:fld id="{9282A3E3-3279-42DD-85E6-891E59A28D4C}" type="datetime1">
              <a:rPr lang="fr-FR">
                <a:solidFill>
                  <a:prstClr val="black"/>
                </a:solidFill>
              </a:rPr>
              <a:pPr/>
              <a:t>12/09/2025</a:t>
            </a:fld>
            <a:endParaRPr lang="fr-FR">
              <a:solidFill>
                <a:prstClr val="black"/>
              </a:solidFill>
            </a:endParaRPr>
          </a:p>
        </p:txBody>
      </p:sp>
      <p:sp>
        <p:nvSpPr>
          <p:cNvPr id="5" name="Espace réservé du pied de page 4">
            <a:extLst>
              <a:ext uri="{FF2B5EF4-FFF2-40B4-BE49-F238E27FC236}">
                <a16:creationId xmlns:a16="http://schemas.microsoft.com/office/drawing/2014/main" id="{AEE19DCB-E262-453A-AC9D-E0A3195484D9}"/>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endParaRPr lang="fr-FR">
              <a:solidFill>
                <a:prstClr val="black"/>
              </a:solidFill>
            </a:endParaRPr>
          </a:p>
        </p:txBody>
      </p:sp>
      <p:sp>
        <p:nvSpPr>
          <p:cNvPr id="6" name="Espace réservé du numéro de diapositive 5">
            <a:extLst>
              <a:ext uri="{FF2B5EF4-FFF2-40B4-BE49-F238E27FC236}">
                <a16:creationId xmlns:a16="http://schemas.microsoft.com/office/drawing/2014/main" id="{944BB3D9-9F2C-46C9-B8D5-CB76112AD56D}"/>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fld id="{E57EE2E8-5106-4421-A03C-F9EE2E9B15AB}" type="slidenum">
              <a:rPr>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024592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r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033714"/>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 text 2">
    <p:bg>
      <p:bgPr>
        <a:solidFill>
          <a:srgbClr val="F3F3F3"/>
        </a:solidFill>
        <a:effectLst/>
      </p:bgPr>
    </p:bg>
    <p:spTree>
      <p:nvGrpSpPr>
        <p:cNvPr id="1" name=""/>
        <p:cNvGrpSpPr/>
        <p:nvPr/>
      </p:nvGrpSpPr>
      <p:grpSpPr>
        <a:xfrm>
          <a:off x="0" y="0"/>
          <a:ext cx="0" cy="0"/>
          <a:chOff x="0" y="0"/>
          <a:chExt cx="0" cy="0"/>
        </a:xfrm>
      </p:grpSpPr>
      <p:grpSp>
        <p:nvGrpSpPr>
          <p:cNvPr id="2" name="Google Shape;117;p16">
            <a:extLst>
              <a:ext uri="{FF2B5EF4-FFF2-40B4-BE49-F238E27FC236}">
                <a16:creationId xmlns:a16="http://schemas.microsoft.com/office/drawing/2014/main" id="{8553638F-0F31-4D92-BE9E-C7048BDE013F}"/>
              </a:ext>
            </a:extLst>
          </p:cNvPr>
          <p:cNvGrpSpPr/>
          <p:nvPr/>
        </p:nvGrpSpPr>
        <p:grpSpPr>
          <a:xfrm>
            <a:off x="-1" y="0"/>
            <a:ext cx="12229085" cy="3442267"/>
            <a:chOff x="-1" y="0"/>
            <a:chExt cx="12229085" cy="3442267"/>
          </a:xfrm>
        </p:grpSpPr>
        <p:pic>
          <p:nvPicPr>
            <p:cNvPr id="3" name="Google Shape;118;p16">
              <a:extLst>
                <a:ext uri="{FF2B5EF4-FFF2-40B4-BE49-F238E27FC236}">
                  <a16:creationId xmlns:a16="http://schemas.microsoft.com/office/drawing/2014/main" id="{FE712DA7-FD8A-4797-9465-C79CB75634CE}"/>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rot="10799991">
              <a:off x="6109481" y="0"/>
              <a:ext cx="6119603" cy="3442267"/>
            </a:xfrm>
            <a:prstGeom prst="rect">
              <a:avLst/>
            </a:prstGeom>
            <a:noFill/>
            <a:ln cap="flat">
              <a:noFill/>
            </a:ln>
          </p:spPr>
        </p:pic>
        <p:pic>
          <p:nvPicPr>
            <p:cNvPr id="4" name="Google Shape;119;p16">
              <a:extLst>
                <a:ext uri="{FF2B5EF4-FFF2-40B4-BE49-F238E27FC236}">
                  <a16:creationId xmlns:a16="http://schemas.microsoft.com/office/drawing/2014/main" id="{CF5F3F61-2AF6-4CBE-B19F-A526AAC3F2F7}"/>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rot="10799991" flipH="1">
              <a:off x="-1" y="0"/>
              <a:ext cx="6119603" cy="3442267"/>
            </a:xfrm>
            <a:prstGeom prst="rect">
              <a:avLst/>
            </a:prstGeom>
            <a:noFill/>
            <a:ln cap="flat">
              <a:noFill/>
            </a:ln>
          </p:spPr>
        </p:pic>
      </p:grpSp>
      <p:grpSp>
        <p:nvGrpSpPr>
          <p:cNvPr id="5" name="Google Shape;120;p16">
            <a:extLst>
              <a:ext uri="{FF2B5EF4-FFF2-40B4-BE49-F238E27FC236}">
                <a16:creationId xmlns:a16="http://schemas.microsoft.com/office/drawing/2014/main" id="{1FEF44FE-3306-480D-A2AE-67ABA8F9A101}"/>
              </a:ext>
            </a:extLst>
          </p:cNvPr>
          <p:cNvGrpSpPr/>
          <p:nvPr/>
        </p:nvGrpSpPr>
        <p:grpSpPr>
          <a:xfrm>
            <a:off x="1528986" y="0"/>
            <a:ext cx="9098243" cy="3323898"/>
            <a:chOff x="1528986" y="0"/>
            <a:chExt cx="9098243" cy="3323898"/>
          </a:xfrm>
        </p:grpSpPr>
        <p:pic>
          <p:nvPicPr>
            <p:cNvPr id="6" name="Google Shape;121;p16">
              <a:extLst>
                <a:ext uri="{FF2B5EF4-FFF2-40B4-BE49-F238E27FC236}">
                  <a16:creationId xmlns:a16="http://schemas.microsoft.com/office/drawing/2014/main" id="{271EABCF-03AC-4783-8053-0B40310749CB}"/>
                </a:ext>
              </a:extLst>
            </p:cNvPr>
            <p:cNvPicPr>
              <a:picLocks noChangeAspect="1"/>
            </p:cNvPicPr>
            <p:nvPr/>
          </p:nvPicPr>
          <p:blipFill>
            <a:blip r:embed="rId3" cstate="email">
              <a:alphaModFix/>
              <a:extLst>
                <a:ext uri="{28A0092B-C50C-407E-A947-70E740481C1C}">
                  <a14:useLocalDpi xmlns:a14="http://schemas.microsoft.com/office/drawing/2010/main"/>
                </a:ext>
              </a:extLst>
            </a:blip>
            <a:srcRect/>
            <a:stretch>
              <a:fillRect/>
            </a:stretch>
          </p:blipFill>
          <p:spPr>
            <a:xfrm rot="10799991">
              <a:off x="6070573" y="0"/>
              <a:ext cx="4556656" cy="3323898"/>
            </a:xfrm>
            <a:prstGeom prst="rect">
              <a:avLst/>
            </a:prstGeom>
            <a:noFill/>
            <a:ln cap="flat">
              <a:noFill/>
            </a:ln>
          </p:spPr>
        </p:pic>
        <p:pic>
          <p:nvPicPr>
            <p:cNvPr id="7" name="Google Shape;122;p16">
              <a:extLst>
                <a:ext uri="{FF2B5EF4-FFF2-40B4-BE49-F238E27FC236}">
                  <a16:creationId xmlns:a16="http://schemas.microsoft.com/office/drawing/2014/main" id="{FEE56A84-7CEC-449A-8E20-654CC98FBABA}"/>
                </a:ext>
              </a:extLst>
            </p:cNvPr>
            <p:cNvPicPr>
              <a:picLocks noChangeAspect="1"/>
            </p:cNvPicPr>
            <p:nvPr/>
          </p:nvPicPr>
          <p:blipFill>
            <a:blip r:embed="rId3" cstate="email">
              <a:alphaModFix/>
              <a:extLst>
                <a:ext uri="{28A0092B-C50C-407E-A947-70E740481C1C}">
                  <a14:useLocalDpi xmlns:a14="http://schemas.microsoft.com/office/drawing/2010/main"/>
                </a:ext>
              </a:extLst>
            </a:blip>
            <a:srcRect/>
            <a:stretch>
              <a:fillRect/>
            </a:stretch>
          </p:blipFill>
          <p:spPr>
            <a:xfrm rot="10799991" flipH="1">
              <a:off x="1528986" y="0"/>
              <a:ext cx="4556656" cy="3323898"/>
            </a:xfrm>
            <a:prstGeom prst="rect">
              <a:avLst/>
            </a:prstGeom>
            <a:noFill/>
            <a:ln cap="flat">
              <a:noFill/>
            </a:ln>
          </p:spPr>
        </p:pic>
      </p:grpSp>
      <p:sp>
        <p:nvSpPr>
          <p:cNvPr id="8" name="Google Shape;123;p16">
            <a:extLst>
              <a:ext uri="{FF2B5EF4-FFF2-40B4-BE49-F238E27FC236}">
                <a16:creationId xmlns:a16="http://schemas.microsoft.com/office/drawing/2014/main" id="{3F076E54-F8C8-4033-ACB7-B9FADF42112A}"/>
              </a:ext>
            </a:extLst>
          </p:cNvPr>
          <p:cNvSpPr txBox="1">
            <a:spLocks noGrp="1"/>
          </p:cNvSpPr>
          <p:nvPr>
            <p:ph type="subTitle" idx="4294967295"/>
          </p:nvPr>
        </p:nvSpPr>
        <p:spPr>
          <a:xfrm>
            <a:off x="3037901" y="3555333"/>
            <a:ext cx="6138403" cy="695602"/>
          </a:xfrm>
          <a:prstGeom prst="rect">
            <a:avLst/>
          </a:prstGeom>
        </p:spPr>
        <p:txBody>
          <a:bodyPr lIns="91421" tIns="91421" rIns="91421" bIns="91421" anchorCtr="1">
            <a:noAutofit/>
          </a:bodyPr>
          <a:lstStyle>
            <a:lvl1pPr algn="ctr">
              <a:lnSpc>
                <a:spcPct val="100000"/>
              </a:lnSpc>
              <a:spcBef>
                <a:spcPts val="0"/>
              </a:spcBef>
              <a:buNone/>
              <a:defRPr/>
            </a:lvl1pPr>
          </a:lstStyle>
          <a:p>
            <a:pPr lvl="0"/>
            <a:endParaRPr lang="fr-FR"/>
          </a:p>
        </p:txBody>
      </p:sp>
      <p:sp>
        <p:nvSpPr>
          <p:cNvPr id="9" name="Google Shape;124;p16">
            <a:extLst>
              <a:ext uri="{FF2B5EF4-FFF2-40B4-BE49-F238E27FC236}">
                <a16:creationId xmlns:a16="http://schemas.microsoft.com/office/drawing/2014/main" id="{7B50202A-C335-4752-B738-8AE176223FC4}"/>
              </a:ext>
            </a:extLst>
          </p:cNvPr>
          <p:cNvSpPr txBox="1">
            <a:spLocks noGrp="1"/>
          </p:cNvSpPr>
          <p:nvPr>
            <p:ph type="title"/>
          </p:nvPr>
        </p:nvSpPr>
        <p:spPr>
          <a:xfrm>
            <a:off x="3121203" y="2419731"/>
            <a:ext cx="5949598" cy="1135602"/>
          </a:xfrm>
          <a:prstGeom prst="rect">
            <a:avLst/>
          </a:prstGeom>
        </p:spPr>
        <p:txBody>
          <a:bodyPr lIns="91421" tIns="91421" rIns="91421" bIns="91421" anchor="b" anchorCtr="1">
            <a:noAutofit/>
          </a:bodyPr>
          <a:lstStyle>
            <a:lvl1pPr algn="ctr">
              <a:defRPr sz="3200"/>
            </a:lvl1pPr>
          </a:lstStyle>
          <a:p>
            <a:pPr lvl="0"/>
            <a:endParaRPr lang="fr-FR"/>
          </a:p>
        </p:txBody>
      </p:sp>
    </p:spTree>
    <p:extLst>
      <p:ext uri="{BB962C8B-B14F-4D97-AF65-F5344CB8AC3E}">
        <p14:creationId xmlns:p14="http://schemas.microsoft.com/office/powerpoint/2010/main" val="164421273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DESIGN 1">
    <p:bg>
      <p:bgPr>
        <a:noFill/>
        <a:effectLst/>
      </p:bgPr>
    </p:bg>
    <p:spTree>
      <p:nvGrpSpPr>
        <p:cNvPr id="1" name=""/>
        <p:cNvGrpSpPr/>
        <p:nvPr/>
      </p:nvGrpSpPr>
      <p:grpSpPr>
        <a:xfrm>
          <a:off x="0" y="0"/>
          <a:ext cx="0" cy="0"/>
          <a:chOff x="0" y="0"/>
          <a:chExt cx="0" cy="0"/>
        </a:xfrm>
      </p:grpSpPr>
      <p:sp>
        <p:nvSpPr>
          <p:cNvPr id="2" name="Google Shape;85;p16">
            <a:extLst>
              <a:ext uri="{FF2B5EF4-FFF2-40B4-BE49-F238E27FC236}">
                <a16:creationId xmlns:a16="http://schemas.microsoft.com/office/drawing/2014/main" id="{88569AB4-924B-4AD6-BE0B-F07F17B333ED}"/>
              </a:ext>
            </a:extLst>
          </p:cNvPr>
          <p:cNvSpPr txBox="1">
            <a:spLocks noGrp="1"/>
          </p:cNvSpPr>
          <p:nvPr>
            <p:ph type="title"/>
          </p:nvPr>
        </p:nvSpPr>
        <p:spPr>
          <a:xfrm>
            <a:off x="2464536" y="493565"/>
            <a:ext cx="7262795" cy="1201201"/>
          </a:xfrm>
          <a:prstGeom prst="rect">
            <a:avLst/>
          </a:prstGeom>
        </p:spPr>
        <p:txBody>
          <a:bodyPr lIns="91421" tIns="91421" rIns="91421" bIns="91421" anchor="t" anchorCtr="1">
            <a:noAutofit/>
          </a:bodyPr>
          <a:lstStyle>
            <a:lvl1pPr algn="ctr">
              <a:defRPr sz="3200"/>
            </a:lvl1pPr>
          </a:lstStyle>
          <a:p>
            <a:pPr lvl="0"/>
            <a:endParaRPr lang="fr-FR"/>
          </a:p>
        </p:txBody>
      </p:sp>
    </p:spTree>
    <p:extLst>
      <p:ext uri="{BB962C8B-B14F-4D97-AF65-F5344CB8AC3E}">
        <p14:creationId xmlns:p14="http://schemas.microsoft.com/office/powerpoint/2010/main" val="1292956926"/>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BLE OF CONTENT ">
    <p:bg>
      <p:bgPr>
        <a:solidFill>
          <a:srgbClr val="F6F2E9"/>
        </a:solidFill>
        <a:effectLst/>
      </p:bgPr>
    </p:bg>
    <p:spTree>
      <p:nvGrpSpPr>
        <p:cNvPr id="1" name=""/>
        <p:cNvGrpSpPr/>
        <p:nvPr/>
      </p:nvGrpSpPr>
      <p:grpSpPr>
        <a:xfrm>
          <a:off x="0" y="0"/>
          <a:ext cx="0" cy="0"/>
          <a:chOff x="0" y="0"/>
          <a:chExt cx="0" cy="0"/>
        </a:xfrm>
      </p:grpSpPr>
      <p:sp>
        <p:nvSpPr>
          <p:cNvPr id="2" name="Google Shape;17;p3">
            <a:extLst>
              <a:ext uri="{FF2B5EF4-FFF2-40B4-BE49-F238E27FC236}">
                <a16:creationId xmlns:a16="http://schemas.microsoft.com/office/drawing/2014/main" id="{E03D8249-EAA5-4FA0-B284-66D1B0740065}"/>
              </a:ext>
            </a:extLst>
          </p:cNvPr>
          <p:cNvSpPr txBox="1">
            <a:spLocks noGrp="1"/>
          </p:cNvSpPr>
          <p:nvPr>
            <p:ph type="title"/>
          </p:nvPr>
        </p:nvSpPr>
        <p:spPr>
          <a:xfrm rot="5400013">
            <a:off x="-1498633" y="3206101"/>
            <a:ext cx="4932401" cy="436397"/>
          </a:xfrm>
          <a:prstGeom prst="rect">
            <a:avLst/>
          </a:prstGeom>
        </p:spPr>
        <p:txBody>
          <a:bodyPr lIns="91421" tIns="91421" rIns="91421" bIns="91421" anchorCtr="1">
            <a:noAutofit/>
          </a:bodyPr>
          <a:lstStyle>
            <a:lvl1pPr algn="ctr">
              <a:defRPr sz="1200"/>
            </a:lvl1pPr>
          </a:lstStyle>
          <a:p>
            <a:pPr lvl="0"/>
            <a:endParaRPr lang="fr-FR"/>
          </a:p>
        </p:txBody>
      </p:sp>
      <p:sp>
        <p:nvSpPr>
          <p:cNvPr id="3" name="Google Shape;18;p3">
            <a:extLst>
              <a:ext uri="{FF2B5EF4-FFF2-40B4-BE49-F238E27FC236}">
                <a16:creationId xmlns:a16="http://schemas.microsoft.com/office/drawing/2014/main" id="{989814E6-8F49-404C-9683-3AB045217D6F}"/>
              </a:ext>
            </a:extLst>
          </p:cNvPr>
          <p:cNvSpPr txBox="1">
            <a:spLocks noGrp="1"/>
          </p:cNvSpPr>
          <p:nvPr>
            <p:ph type="title" idx="4294967295"/>
          </p:nvPr>
        </p:nvSpPr>
        <p:spPr>
          <a:xfrm>
            <a:off x="3761283" y="1414732"/>
            <a:ext cx="2815199" cy="492797"/>
          </a:xfrm>
          <a:prstGeom prst="rect">
            <a:avLst/>
          </a:prstGeom>
        </p:spPr>
        <p:txBody>
          <a:bodyPr lIns="91421" tIns="91421" rIns="91421" bIns="91421" anchor="b">
            <a:noAutofit/>
          </a:bodyPr>
          <a:lstStyle>
            <a:lvl1pPr>
              <a:defRPr sz="1867"/>
            </a:lvl1pPr>
          </a:lstStyle>
          <a:p>
            <a:pPr lvl="0"/>
            <a:endParaRPr lang="fr-FR"/>
          </a:p>
        </p:txBody>
      </p:sp>
      <p:sp>
        <p:nvSpPr>
          <p:cNvPr id="4" name="Google Shape;19;p3">
            <a:extLst>
              <a:ext uri="{FF2B5EF4-FFF2-40B4-BE49-F238E27FC236}">
                <a16:creationId xmlns:a16="http://schemas.microsoft.com/office/drawing/2014/main" id="{B8B8ED6E-BCFF-4AA0-B86E-B0CC308E72AC}"/>
              </a:ext>
            </a:extLst>
          </p:cNvPr>
          <p:cNvSpPr txBox="1">
            <a:spLocks noGrp="1"/>
          </p:cNvSpPr>
          <p:nvPr>
            <p:ph type="subTitle" idx="4294967295"/>
          </p:nvPr>
        </p:nvSpPr>
        <p:spPr>
          <a:xfrm>
            <a:off x="3761302" y="1725664"/>
            <a:ext cx="2024801" cy="437997"/>
          </a:xfrm>
          <a:prstGeom prst="rect">
            <a:avLst/>
          </a:prstGeom>
        </p:spPr>
        <p:txBody>
          <a:bodyPr lIns="91421" tIns="91421" rIns="91421" bIns="91421">
            <a:noAutofit/>
          </a:bodyPr>
          <a:lstStyle>
            <a:lvl1pPr>
              <a:lnSpc>
                <a:spcPct val="100000"/>
              </a:lnSpc>
              <a:spcBef>
                <a:spcPts val="0"/>
              </a:spcBef>
              <a:buNone/>
              <a:defRPr sz="1200"/>
            </a:lvl1pPr>
          </a:lstStyle>
          <a:p>
            <a:pPr lvl="0"/>
            <a:endParaRPr lang="fr-FR"/>
          </a:p>
        </p:txBody>
      </p:sp>
      <p:sp>
        <p:nvSpPr>
          <p:cNvPr id="5" name="Google Shape;20;p3">
            <a:extLst>
              <a:ext uri="{FF2B5EF4-FFF2-40B4-BE49-F238E27FC236}">
                <a16:creationId xmlns:a16="http://schemas.microsoft.com/office/drawing/2014/main" id="{D92A71B3-39DB-4CBF-9355-4BB3CD5EDEF7}"/>
              </a:ext>
            </a:extLst>
          </p:cNvPr>
          <p:cNvSpPr txBox="1">
            <a:spLocks noGrp="1"/>
          </p:cNvSpPr>
          <p:nvPr>
            <p:ph type="title" idx="4294967295"/>
          </p:nvPr>
        </p:nvSpPr>
        <p:spPr>
          <a:xfrm>
            <a:off x="2115162" y="816732"/>
            <a:ext cx="1788401" cy="1090796"/>
          </a:xfrm>
          <a:prstGeom prst="rect">
            <a:avLst/>
          </a:prstGeom>
        </p:spPr>
        <p:txBody>
          <a:bodyPr lIns="91421" tIns="91421" rIns="91421" bIns="91421" anchor="t">
            <a:noAutofit/>
          </a:bodyPr>
          <a:lstStyle>
            <a:lvl1pPr algn="r">
              <a:defRPr sz="6400"/>
            </a:lvl1pPr>
          </a:lstStyle>
          <a:p>
            <a:pPr lvl="0"/>
            <a:r>
              <a:rPr lang="fr-FR"/>
              <a:t>xx%</a:t>
            </a:r>
          </a:p>
        </p:txBody>
      </p:sp>
      <p:sp>
        <p:nvSpPr>
          <p:cNvPr id="6" name="Google Shape;21;p3">
            <a:extLst>
              <a:ext uri="{FF2B5EF4-FFF2-40B4-BE49-F238E27FC236}">
                <a16:creationId xmlns:a16="http://schemas.microsoft.com/office/drawing/2014/main" id="{88B9660F-352A-47AE-8429-9C9619A5C71E}"/>
              </a:ext>
            </a:extLst>
          </p:cNvPr>
          <p:cNvSpPr txBox="1">
            <a:spLocks noGrp="1"/>
          </p:cNvSpPr>
          <p:nvPr>
            <p:ph type="title" idx="4294967295"/>
          </p:nvPr>
        </p:nvSpPr>
        <p:spPr>
          <a:xfrm>
            <a:off x="3761283" y="3369070"/>
            <a:ext cx="2815199" cy="492797"/>
          </a:xfrm>
          <a:prstGeom prst="rect">
            <a:avLst/>
          </a:prstGeom>
        </p:spPr>
        <p:txBody>
          <a:bodyPr lIns="91421" tIns="91421" rIns="91421" bIns="91421" anchor="b">
            <a:noAutofit/>
          </a:bodyPr>
          <a:lstStyle>
            <a:lvl1pPr>
              <a:defRPr sz="1867"/>
            </a:lvl1pPr>
          </a:lstStyle>
          <a:p>
            <a:pPr lvl="0"/>
            <a:endParaRPr lang="fr-FR"/>
          </a:p>
        </p:txBody>
      </p:sp>
      <p:sp>
        <p:nvSpPr>
          <p:cNvPr id="7" name="Google Shape;22;p3">
            <a:extLst>
              <a:ext uri="{FF2B5EF4-FFF2-40B4-BE49-F238E27FC236}">
                <a16:creationId xmlns:a16="http://schemas.microsoft.com/office/drawing/2014/main" id="{0B22792F-A1DD-46C6-979B-473C4B138024}"/>
              </a:ext>
            </a:extLst>
          </p:cNvPr>
          <p:cNvSpPr txBox="1">
            <a:spLocks noGrp="1"/>
          </p:cNvSpPr>
          <p:nvPr>
            <p:ph type="subTitle" idx="4294967295"/>
          </p:nvPr>
        </p:nvSpPr>
        <p:spPr>
          <a:xfrm>
            <a:off x="3761302" y="3680002"/>
            <a:ext cx="2024801" cy="437997"/>
          </a:xfrm>
          <a:prstGeom prst="rect">
            <a:avLst/>
          </a:prstGeom>
        </p:spPr>
        <p:txBody>
          <a:bodyPr lIns="91421" tIns="91421" rIns="91421" bIns="91421">
            <a:noAutofit/>
          </a:bodyPr>
          <a:lstStyle>
            <a:lvl1pPr>
              <a:lnSpc>
                <a:spcPct val="100000"/>
              </a:lnSpc>
              <a:spcBef>
                <a:spcPts val="0"/>
              </a:spcBef>
              <a:buNone/>
              <a:defRPr sz="1200"/>
            </a:lvl1pPr>
          </a:lstStyle>
          <a:p>
            <a:pPr lvl="0"/>
            <a:endParaRPr lang="fr-FR"/>
          </a:p>
        </p:txBody>
      </p:sp>
      <p:sp>
        <p:nvSpPr>
          <p:cNvPr id="8" name="Google Shape;23;p3">
            <a:extLst>
              <a:ext uri="{FF2B5EF4-FFF2-40B4-BE49-F238E27FC236}">
                <a16:creationId xmlns:a16="http://schemas.microsoft.com/office/drawing/2014/main" id="{3183C0B0-E0EA-4B79-8234-924EE21B4B3F}"/>
              </a:ext>
            </a:extLst>
          </p:cNvPr>
          <p:cNvSpPr txBox="1">
            <a:spLocks noGrp="1"/>
          </p:cNvSpPr>
          <p:nvPr>
            <p:ph type="title" idx="4294967295"/>
          </p:nvPr>
        </p:nvSpPr>
        <p:spPr>
          <a:xfrm>
            <a:off x="2115162" y="2771070"/>
            <a:ext cx="1788401" cy="1090796"/>
          </a:xfrm>
          <a:prstGeom prst="rect">
            <a:avLst/>
          </a:prstGeom>
        </p:spPr>
        <p:txBody>
          <a:bodyPr lIns="91421" tIns="91421" rIns="91421" bIns="91421" anchor="t">
            <a:noAutofit/>
          </a:bodyPr>
          <a:lstStyle>
            <a:lvl1pPr algn="r">
              <a:defRPr sz="6400"/>
            </a:lvl1pPr>
          </a:lstStyle>
          <a:p>
            <a:pPr lvl="0"/>
            <a:r>
              <a:rPr lang="fr-FR"/>
              <a:t>xx%</a:t>
            </a:r>
          </a:p>
        </p:txBody>
      </p:sp>
      <p:sp>
        <p:nvSpPr>
          <p:cNvPr id="9" name="Google Shape;24;p3">
            <a:extLst>
              <a:ext uri="{FF2B5EF4-FFF2-40B4-BE49-F238E27FC236}">
                <a16:creationId xmlns:a16="http://schemas.microsoft.com/office/drawing/2014/main" id="{D817A0B4-8F7B-4DDE-AF8D-0C148E09045D}"/>
              </a:ext>
            </a:extLst>
          </p:cNvPr>
          <p:cNvSpPr txBox="1">
            <a:spLocks noGrp="1"/>
          </p:cNvSpPr>
          <p:nvPr>
            <p:ph type="title" idx="4294967295"/>
          </p:nvPr>
        </p:nvSpPr>
        <p:spPr>
          <a:xfrm>
            <a:off x="3761283" y="5333201"/>
            <a:ext cx="2815199" cy="492797"/>
          </a:xfrm>
          <a:prstGeom prst="rect">
            <a:avLst/>
          </a:prstGeom>
        </p:spPr>
        <p:txBody>
          <a:bodyPr lIns="91421" tIns="91421" rIns="91421" bIns="91421" anchor="b">
            <a:noAutofit/>
          </a:bodyPr>
          <a:lstStyle>
            <a:lvl1pPr>
              <a:defRPr sz="1867"/>
            </a:lvl1pPr>
          </a:lstStyle>
          <a:p>
            <a:pPr lvl="0"/>
            <a:endParaRPr lang="fr-FR"/>
          </a:p>
        </p:txBody>
      </p:sp>
      <p:sp>
        <p:nvSpPr>
          <p:cNvPr id="10" name="Google Shape;25;p3">
            <a:extLst>
              <a:ext uri="{FF2B5EF4-FFF2-40B4-BE49-F238E27FC236}">
                <a16:creationId xmlns:a16="http://schemas.microsoft.com/office/drawing/2014/main" id="{7B2EA9F1-DE8F-41CA-BF83-348B3CA24532}"/>
              </a:ext>
            </a:extLst>
          </p:cNvPr>
          <p:cNvSpPr txBox="1">
            <a:spLocks noGrp="1"/>
          </p:cNvSpPr>
          <p:nvPr>
            <p:ph type="subTitle" idx="4294967295"/>
          </p:nvPr>
        </p:nvSpPr>
        <p:spPr>
          <a:xfrm>
            <a:off x="3761302" y="5644133"/>
            <a:ext cx="2024801" cy="437997"/>
          </a:xfrm>
          <a:prstGeom prst="rect">
            <a:avLst/>
          </a:prstGeom>
        </p:spPr>
        <p:txBody>
          <a:bodyPr lIns="91421" tIns="91421" rIns="91421" bIns="91421">
            <a:noAutofit/>
          </a:bodyPr>
          <a:lstStyle>
            <a:lvl1pPr>
              <a:lnSpc>
                <a:spcPct val="100000"/>
              </a:lnSpc>
              <a:spcBef>
                <a:spcPts val="0"/>
              </a:spcBef>
              <a:buNone/>
              <a:defRPr sz="1200"/>
            </a:lvl1pPr>
          </a:lstStyle>
          <a:p>
            <a:pPr lvl="0"/>
            <a:endParaRPr lang="fr-FR"/>
          </a:p>
        </p:txBody>
      </p:sp>
      <p:sp>
        <p:nvSpPr>
          <p:cNvPr id="11" name="Google Shape;26;p3">
            <a:extLst>
              <a:ext uri="{FF2B5EF4-FFF2-40B4-BE49-F238E27FC236}">
                <a16:creationId xmlns:a16="http://schemas.microsoft.com/office/drawing/2014/main" id="{AD5B840D-CAC4-44CE-95B2-81BFA7F69535}"/>
              </a:ext>
            </a:extLst>
          </p:cNvPr>
          <p:cNvSpPr txBox="1">
            <a:spLocks noGrp="1"/>
          </p:cNvSpPr>
          <p:nvPr>
            <p:ph type="title" idx="4294967295"/>
          </p:nvPr>
        </p:nvSpPr>
        <p:spPr>
          <a:xfrm>
            <a:off x="2115162" y="4735202"/>
            <a:ext cx="1788401" cy="1090796"/>
          </a:xfrm>
          <a:prstGeom prst="rect">
            <a:avLst/>
          </a:prstGeom>
        </p:spPr>
        <p:txBody>
          <a:bodyPr lIns="91421" tIns="91421" rIns="91421" bIns="91421" anchor="t">
            <a:noAutofit/>
          </a:bodyPr>
          <a:lstStyle>
            <a:lvl1pPr algn="r">
              <a:defRPr sz="6400"/>
            </a:lvl1pPr>
          </a:lstStyle>
          <a:p>
            <a:pPr lvl="0"/>
            <a:r>
              <a:rPr lang="fr-FR"/>
              <a:t>xx%</a:t>
            </a:r>
          </a:p>
        </p:txBody>
      </p:sp>
      <p:sp>
        <p:nvSpPr>
          <p:cNvPr id="12" name="Google Shape;27;p3">
            <a:extLst>
              <a:ext uri="{FF2B5EF4-FFF2-40B4-BE49-F238E27FC236}">
                <a16:creationId xmlns:a16="http://schemas.microsoft.com/office/drawing/2014/main" id="{05AC927C-DD91-43CE-A278-49C81A14F5BD}"/>
              </a:ext>
            </a:extLst>
          </p:cNvPr>
          <p:cNvSpPr txBox="1">
            <a:spLocks noGrp="1"/>
          </p:cNvSpPr>
          <p:nvPr>
            <p:ph type="title" idx="4294967295"/>
          </p:nvPr>
        </p:nvSpPr>
        <p:spPr>
          <a:xfrm>
            <a:off x="7741987" y="1414732"/>
            <a:ext cx="2815199" cy="492797"/>
          </a:xfrm>
          <a:prstGeom prst="rect">
            <a:avLst/>
          </a:prstGeom>
        </p:spPr>
        <p:txBody>
          <a:bodyPr lIns="91421" tIns="91421" rIns="91421" bIns="91421" anchor="b">
            <a:noAutofit/>
          </a:bodyPr>
          <a:lstStyle>
            <a:lvl1pPr>
              <a:defRPr sz="1867"/>
            </a:lvl1pPr>
          </a:lstStyle>
          <a:p>
            <a:pPr lvl="0"/>
            <a:endParaRPr lang="fr-FR"/>
          </a:p>
        </p:txBody>
      </p:sp>
      <p:sp>
        <p:nvSpPr>
          <p:cNvPr id="13" name="Google Shape;28;p3">
            <a:extLst>
              <a:ext uri="{FF2B5EF4-FFF2-40B4-BE49-F238E27FC236}">
                <a16:creationId xmlns:a16="http://schemas.microsoft.com/office/drawing/2014/main" id="{1FD09393-7473-4FC2-BB82-3745EF8FF1AB}"/>
              </a:ext>
            </a:extLst>
          </p:cNvPr>
          <p:cNvSpPr txBox="1">
            <a:spLocks noGrp="1"/>
          </p:cNvSpPr>
          <p:nvPr>
            <p:ph type="subTitle" idx="4294967295"/>
          </p:nvPr>
        </p:nvSpPr>
        <p:spPr>
          <a:xfrm>
            <a:off x="7741996" y="1725664"/>
            <a:ext cx="2024801" cy="437997"/>
          </a:xfrm>
          <a:prstGeom prst="rect">
            <a:avLst/>
          </a:prstGeom>
        </p:spPr>
        <p:txBody>
          <a:bodyPr lIns="91421" tIns="91421" rIns="91421" bIns="91421">
            <a:noAutofit/>
          </a:bodyPr>
          <a:lstStyle>
            <a:lvl1pPr>
              <a:lnSpc>
                <a:spcPct val="100000"/>
              </a:lnSpc>
              <a:spcBef>
                <a:spcPts val="0"/>
              </a:spcBef>
              <a:buNone/>
              <a:defRPr sz="1200"/>
            </a:lvl1pPr>
          </a:lstStyle>
          <a:p>
            <a:pPr lvl="0"/>
            <a:endParaRPr lang="fr-FR"/>
          </a:p>
        </p:txBody>
      </p:sp>
      <p:sp>
        <p:nvSpPr>
          <p:cNvPr id="14" name="Google Shape;29;p3">
            <a:extLst>
              <a:ext uri="{FF2B5EF4-FFF2-40B4-BE49-F238E27FC236}">
                <a16:creationId xmlns:a16="http://schemas.microsoft.com/office/drawing/2014/main" id="{2885E575-26D6-4550-88CB-75423E0C7AAC}"/>
              </a:ext>
            </a:extLst>
          </p:cNvPr>
          <p:cNvSpPr txBox="1">
            <a:spLocks noGrp="1"/>
          </p:cNvSpPr>
          <p:nvPr>
            <p:ph type="title" idx="4294967295"/>
          </p:nvPr>
        </p:nvSpPr>
        <p:spPr>
          <a:xfrm>
            <a:off x="7741987" y="3369070"/>
            <a:ext cx="2815199" cy="492797"/>
          </a:xfrm>
          <a:prstGeom prst="rect">
            <a:avLst/>
          </a:prstGeom>
        </p:spPr>
        <p:txBody>
          <a:bodyPr lIns="91421" tIns="91421" rIns="91421" bIns="91421" anchor="b">
            <a:noAutofit/>
          </a:bodyPr>
          <a:lstStyle>
            <a:lvl1pPr>
              <a:defRPr sz="1867"/>
            </a:lvl1pPr>
          </a:lstStyle>
          <a:p>
            <a:pPr lvl="0"/>
            <a:endParaRPr lang="fr-FR"/>
          </a:p>
        </p:txBody>
      </p:sp>
      <p:sp>
        <p:nvSpPr>
          <p:cNvPr id="15" name="Google Shape;30;p3">
            <a:extLst>
              <a:ext uri="{FF2B5EF4-FFF2-40B4-BE49-F238E27FC236}">
                <a16:creationId xmlns:a16="http://schemas.microsoft.com/office/drawing/2014/main" id="{09E64D87-5C6E-4CE3-9EB0-CA1935A2D1A3}"/>
              </a:ext>
            </a:extLst>
          </p:cNvPr>
          <p:cNvSpPr txBox="1">
            <a:spLocks noGrp="1"/>
          </p:cNvSpPr>
          <p:nvPr>
            <p:ph type="subTitle" idx="4294967295"/>
          </p:nvPr>
        </p:nvSpPr>
        <p:spPr>
          <a:xfrm>
            <a:off x="7741996" y="3680002"/>
            <a:ext cx="2024801" cy="437997"/>
          </a:xfrm>
          <a:prstGeom prst="rect">
            <a:avLst/>
          </a:prstGeom>
        </p:spPr>
        <p:txBody>
          <a:bodyPr lIns="91421" tIns="91421" rIns="91421" bIns="91421">
            <a:noAutofit/>
          </a:bodyPr>
          <a:lstStyle>
            <a:lvl1pPr>
              <a:lnSpc>
                <a:spcPct val="100000"/>
              </a:lnSpc>
              <a:spcBef>
                <a:spcPts val="0"/>
              </a:spcBef>
              <a:buNone/>
              <a:defRPr sz="1200"/>
            </a:lvl1pPr>
          </a:lstStyle>
          <a:p>
            <a:pPr lvl="0"/>
            <a:endParaRPr lang="fr-FR"/>
          </a:p>
        </p:txBody>
      </p:sp>
      <p:sp>
        <p:nvSpPr>
          <p:cNvPr id="16" name="Google Shape;31;p3">
            <a:extLst>
              <a:ext uri="{FF2B5EF4-FFF2-40B4-BE49-F238E27FC236}">
                <a16:creationId xmlns:a16="http://schemas.microsoft.com/office/drawing/2014/main" id="{99DA8E9C-E890-47A6-8C65-7456A8E0FE79}"/>
              </a:ext>
            </a:extLst>
          </p:cNvPr>
          <p:cNvSpPr txBox="1">
            <a:spLocks noGrp="1"/>
          </p:cNvSpPr>
          <p:nvPr>
            <p:ph type="title" idx="4294967295"/>
          </p:nvPr>
        </p:nvSpPr>
        <p:spPr>
          <a:xfrm>
            <a:off x="7741987" y="5333201"/>
            <a:ext cx="2815199" cy="492797"/>
          </a:xfrm>
          <a:prstGeom prst="rect">
            <a:avLst/>
          </a:prstGeom>
        </p:spPr>
        <p:txBody>
          <a:bodyPr lIns="91421" tIns="91421" rIns="91421" bIns="91421" anchor="b">
            <a:noAutofit/>
          </a:bodyPr>
          <a:lstStyle>
            <a:lvl1pPr>
              <a:defRPr sz="1867"/>
            </a:lvl1pPr>
          </a:lstStyle>
          <a:p>
            <a:pPr lvl="0"/>
            <a:endParaRPr lang="fr-FR"/>
          </a:p>
        </p:txBody>
      </p:sp>
      <p:sp>
        <p:nvSpPr>
          <p:cNvPr id="17" name="Google Shape;32;p3">
            <a:extLst>
              <a:ext uri="{FF2B5EF4-FFF2-40B4-BE49-F238E27FC236}">
                <a16:creationId xmlns:a16="http://schemas.microsoft.com/office/drawing/2014/main" id="{FA68E3A0-4146-4356-AB58-D91ECDAD08D3}"/>
              </a:ext>
            </a:extLst>
          </p:cNvPr>
          <p:cNvSpPr txBox="1">
            <a:spLocks noGrp="1"/>
          </p:cNvSpPr>
          <p:nvPr>
            <p:ph type="subTitle" idx="4294967295"/>
          </p:nvPr>
        </p:nvSpPr>
        <p:spPr>
          <a:xfrm>
            <a:off x="7741996" y="5644133"/>
            <a:ext cx="2024801" cy="437997"/>
          </a:xfrm>
          <a:prstGeom prst="rect">
            <a:avLst/>
          </a:prstGeom>
        </p:spPr>
        <p:txBody>
          <a:bodyPr lIns="91421" tIns="91421" rIns="91421" bIns="91421">
            <a:noAutofit/>
          </a:bodyPr>
          <a:lstStyle>
            <a:lvl1pPr>
              <a:lnSpc>
                <a:spcPct val="100000"/>
              </a:lnSpc>
              <a:spcBef>
                <a:spcPts val="0"/>
              </a:spcBef>
              <a:buNone/>
              <a:defRPr sz="1200"/>
            </a:lvl1pPr>
          </a:lstStyle>
          <a:p>
            <a:pPr lvl="0"/>
            <a:endParaRPr lang="fr-FR"/>
          </a:p>
        </p:txBody>
      </p:sp>
      <p:cxnSp>
        <p:nvCxnSpPr>
          <p:cNvPr id="18" name="Google Shape;33;p3">
            <a:extLst>
              <a:ext uri="{FF2B5EF4-FFF2-40B4-BE49-F238E27FC236}">
                <a16:creationId xmlns:a16="http://schemas.microsoft.com/office/drawing/2014/main" id="{B13EB8D1-0538-4C84-864C-1B2F679F4326}"/>
              </a:ext>
            </a:extLst>
          </p:cNvPr>
          <p:cNvCxnSpPr/>
          <p:nvPr/>
        </p:nvCxnSpPr>
        <p:spPr>
          <a:xfrm>
            <a:off x="967535" y="-9500"/>
            <a:ext cx="0" cy="1309200"/>
          </a:xfrm>
          <a:prstGeom prst="straightConnector1">
            <a:avLst/>
          </a:prstGeom>
          <a:noFill/>
          <a:ln w="19046" cap="flat">
            <a:solidFill>
              <a:srgbClr val="596657"/>
            </a:solidFill>
            <a:prstDash val="solid"/>
            <a:round/>
          </a:ln>
        </p:spPr>
      </p:cxnSp>
      <p:cxnSp>
        <p:nvCxnSpPr>
          <p:cNvPr id="19" name="Google Shape;34;p3">
            <a:extLst>
              <a:ext uri="{FF2B5EF4-FFF2-40B4-BE49-F238E27FC236}">
                <a16:creationId xmlns:a16="http://schemas.microsoft.com/office/drawing/2014/main" id="{F7095672-2F24-4D70-BDB6-517ADD83D120}"/>
              </a:ext>
            </a:extLst>
          </p:cNvPr>
          <p:cNvCxnSpPr/>
          <p:nvPr/>
        </p:nvCxnSpPr>
        <p:spPr>
          <a:xfrm>
            <a:off x="967535" y="5548798"/>
            <a:ext cx="0" cy="1309202"/>
          </a:xfrm>
          <a:prstGeom prst="straightConnector1">
            <a:avLst/>
          </a:prstGeom>
          <a:noFill/>
          <a:ln w="19046" cap="flat">
            <a:solidFill>
              <a:srgbClr val="596657"/>
            </a:solidFill>
            <a:prstDash val="solid"/>
            <a:round/>
          </a:ln>
        </p:spPr>
      </p:cxnSp>
      <p:sp>
        <p:nvSpPr>
          <p:cNvPr id="20" name="Google Shape;35;p3">
            <a:extLst>
              <a:ext uri="{FF2B5EF4-FFF2-40B4-BE49-F238E27FC236}">
                <a16:creationId xmlns:a16="http://schemas.microsoft.com/office/drawing/2014/main" id="{3B78A630-6A6F-435E-9E6A-4C7B8192789F}"/>
              </a:ext>
            </a:extLst>
          </p:cNvPr>
          <p:cNvSpPr txBox="1">
            <a:spLocks noGrp="1"/>
          </p:cNvSpPr>
          <p:nvPr>
            <p:ph type="title" idx="4294967295"/>
          </p:nvPr>
        </p:nvSpPr>
        <p:spPr>
          <a:xfrm>
            <a:off x="6099130" y="816732"/>
            <a:ext cx="1788401" cy="1090796"/>
          </a:xfrm>
          <a:prstGeom prst="rect">
            <a:avLst/>
          </a:prstGeom>
        </p:spPr>
        <p:txBody>
          <a:bodyPr lIns="91421" tIns="91421" rIns="91421" bIns="91421" anchor="t">
            <a:noAutofit/>
          </a:bodyPr>
          <a:lstStyle>
            <a:lvl1pPr algn="r">
              <a:defRPr sz="6400"/>
            </a:lvl1pPr>
          </a:lstStyle>
          <a:p>
            <a:pPr lvl="0"/>
            <a:r>
              <a:rPr lang="fr-FR"/>
              <a:t>xx%</a:t>
            </a:r>
          </a:p>
        </p:txBody>
      </p:sp>
      <p:sp>
        <p:nvSpPr>
          <p:cNvPr id="21" name="Google Shape;36;p3">
            <a:extLst>
              <a:ext uri="{FF2B5EF4-FFF2-40B4-BE49-F238E27FC236}">
                <a16:creationId xmlns:a16="http://schemas.microsoft.com/office/drawing/2014/main" id="{EC6A5695-6E3F-4010-A53A-4F1C4D812AAE}"/>
              </a:ext>
            </a:extLst>
          </p:cNvPr>
          <p:cNvSpPr txBox="1">
            <a:spLocks noGrp="1"/>
          </p:cNvSpPr>
          <p:nvPr>
            <p:ph type="title" idx="4294967295"/>
          </p:nvPr>
        </p:nvSpPr>
        <p:spPr>
          <a:xfrm>
            <a:off x="6099130" y="2771070"/>
            <a:ext cx="1788401" cy="1090796"/>
          </a:xfrm>
          <a:prstGeom prst="rect">
            <a:avLst/>
          </a:prstGeom>
        </p:spPr>
        <p:txBody>
          <a:bodyPr lIns="91421" tIns="91421" rIns="91421" bIns="91421" anchor="t">
            <a:noAutofit/>
          </a:bodyPr>
          <a:lstStyle>
            <a:lvl1pPr algn="r">
              <a:defRPr sz="6400"/>
            </a:lvl1pPr>
          </a:lstStyle>
          <a:p>
            <a:pPr lvl="0"/>
            <a:r>
              <a:rPr lang="fr-FR"/>
              <a:t>xx%</a:t>
            </a:r>
          </a:p>
        </p:txBody>
      </p:sp>
      <p:sp>
        <p:nvSpPr>
          <p:cNvPr id="22" name="Google Shape;37;p3">
            <a:extLst>
              <a:ext uri="{FF2B5EF4-FFF2-40B4-BE49-F238E27FC236}">
                <a16:creationId xmlns:a16="http://schemas.microsoft.com/office/drawing/2014/main" id="{ABE5CCBE-DB2A-45D2-A338-167A282CEEC2}"/>
              </a:ext>
            </a:extLst>
          </p:cNvPr>
          <p:cNvSpPr txBox="1">
            <a:spLocks noGrp="1"/>
          </p:cNvSpPr>
          <p:nvPr>
            <p:ph type="title" idx="4294967295"/>
          </p:nvPr>
        </p:nvSpPr>
        <p:spPr>
          <a:xfrm>
            <a:off x="6099130" y="4735202"/>
            <a:ext cx="1788401" cy="1090796"/>
          </a:xfrm>
          <a:prstGeom prst="rect">
            <a:avLst/>
          </a:prstGeom>
        </p:spPr>
        <p:txBody>
          <a:bodyPr lIns="91421" tIns="91421" rIns="91421" bIns="91421" anchor="t">
            <a:noAutofit/>
          </a:bodyPr>
          <a:lstStyle>
            <a:lvl1pPr algn="r">
              <a:defRPr sz="6400"/>
            </a:lvl1pPr>
          </a:lstStyle>
          <a:p>
            <a:pPr lvl="0"/>
            <a:r>
              <a:rPr lang="fr-FR"/>
              <a:t>xx%</a:t>
            </a:r>
          </a:p>
        </p:txBody>
      </p:sp>
    </p:spTree>
    <p:extLst>
      <p:ext uri="{BB962C8B-B14F-4D97-AF65-F5344CB8AC3E}">
        <p14:creationId xmlns:p14="http://schemas.microsoft.com/office/powerpoint/2010/main" val="234989732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 columns">
    <p:bg>
      <p:bgPr>
        <a:solidFill>
          <a:srgbClr val="F4F1EC"/>
        </a:solidFill>
        <a:effectLst/>
      </p:bgPr>
    </p:bg>
    <p:spTree>
      <p:nvGrpSpPr>
        <p:cNvPr id="1" name=""/>
        <p:cNvGrpSpPr/>
        <p:nvPr/>
      </p:nvGrpSpPr>
      <p:grpSpPr>
        <a:xfrm>
          <a:off x="0" y="0"/>
          <a:ext cx="0" cy="0"/>
          <a:chOff x="0" y="0"/>
          <a:chExt cx="0" cy="0"/>
        </a:xfrm>
      </p:grpSpPr>
      <p:grpSp>
        <p:nvGrpSpPr>
          <p:cNvPr id="2" name="Google Shape;25;p4">
            <a:extLst>
              <a:ext uri="{FF2B5EF4-FFF2-40B4-BE49-F238E27FC236}">
                <a16:creationId xmlns:a16="http://schemas.microsoft.com/office/drawing/2014/main" id="{977901C9-642C-42DE-9D7C-70C441E5A699}"/>
              </a:ext>
            </a:extLst>
          </p:cNvPr>
          <p:cNvGrpSpPr/>
          <p:nvPr/>
        </p:nvGrpSpPr>
        <p:grpSpPr>
          <a:xfrm>
            <a:off x="1355296" y="2737073"/>
            <a:ext cx="2926390" cy="2898611"/>
            <a:chOff x="1355296" y="2737073"/>
            <a:chExt cx="2926390" cy="2898611"/>
          </a:xfrm>
        </p:grpSpPr>
        <p:sp>
          <p:nvSpPr>
            <p:cNvPr id="3" name="Google Shape;26;p4">
              <a:extLst>
                <a:ext uri="{FF2B5EF4-FFF2-40B4-BE49-F238E27FC236}">
                  <a16:creationId xmlns:a16="http://schemas.microsoft.com/office/drawing/2014/main" id="{9438EE01-4856-426B-9A24-2BD4D2A17450}"/>
                </a:ext>
              </a:extLst>
            </p:cNvPr>
            <p:cNvSpPr/>
            <p:nvPr/>
          </p:nvSpPr>
          <p:spPr>
            <a:xfrm>
              <a:off x="1512856" y="2865793"/>
              <a:ext cx="2768830" cy="2769891"/>
            </a:xfrm>
            <a:custGeom>
              <a:avLst>
                <a:gd name="f9" fmla="val 46076"/>
                <a:gd name="f10" fmla="val 0"/>
              </a:avLst>
              <a:gdLst>
                <a:gd name="f2" fmla="val 10800000"/>
                <a:gd name="f3" fmla="val 5400000"/>
                <a:gd name="f4" fmla="val 16200000"/>
                <a:gd name="f5" fmla="val w"/>
                <a:gd name="f6" fmla="val h"/>
                <a:gd name="f7" fmla="val ss"/>
                <a:gd name="f8" fmla="val 0"/>
                <a:gd name="f9" fmla="val 46076"/>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solidFill>
              <a:srgbClr val="A1D6C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alibri"/>
              </a:endParaRPr>
            </a:p>
          </p:txBody>
        </p:sp>
        <p:sp>
          <p:nvSpPr>
            <p:cNvPr id="4" name="Google Shape;27;p4">
              <a:extLst>
                <a:ext uri="{FF2B5EF4-FFF2-40B4-BE49-F238E27FC236}">
                  <a16:creationId xmlns:a16="http://schemas.microsoft.com/office/drawing/2014/main" id="{3A656622-0ECF-47BE-A234-63169E7799A6}"/>
                </a:ext>
              </a:extLst>
            </p:cNvPr>
            <p:cNvSpPr/>
            <p:nvPr/>
          </p:nvSpPr>
          <p:spPr>
            <a:xfrm>
              <a:off x="1355296" y="2737073"/>
              <a:ext cx="2768830" cy="2769891"/>
            </a:xfrm>
            <a:custGeom>
              <a:avLst>
                <a:gd name="f9" fmla="val 46076"/>
                <a:gd name="f10" fmla="val 0"/>
              </a:avLst>
              <a:gdLst>
                <a:gd name="f2" fmla="val 10800000"/>
                <a:gd name="f3" fmla="val 5400000"/>
                <a:gd name="f4" fmla="val 16200000"/>
                <a:gd name="f5" fmla="val w"/>
                <a:gd name="f6" fmla="val h"/>
                <a:gd name="f7" fmla="val ss"/>
                <a:gd name="f8" fmla="val 0"/>
                <a:gd name="f9" fmla="val 46076"/>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19046" cap="flat">
              <a:solidFill>
                <a:srgbClr val="44546A"/>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alibri"/>
              </a:endParaRPr>
            </a:p>
          </p:txBody>
        </p:sp>
      </p:grpSp>
      <p:grpSp>
        <p:nvGrpSpPr>
          <p:cNvPr id="5" name="Google Shape;28;p4">
            <a:extLst>
              <a:ext uri="{FF2B5EF4-FFF2-40B4-BE49-F238E27FC236}">
                <a16:creationId xmlns:a16="http://schemas.microsoft.com/office/drawing/2014/main" id="{226E0602-386B-41A6-B6DF-7FEC11B8BA57}"/>
              </a:ext>
            </a:extLst>
          </p:cNvPr>
          <p:cNvGrpSpPr/>
          <p:nvPr/>
        </p:nvGrpSpPr>
        <p:grpSpPr>
          <a:xfrm>
            <a:off x="4632798" y="2737073"/>
            <a:ext cx="2926390" cy="2898611"/>
            <a:chOff x="4632798" y="2737073"/>
            <a:chExt cx="2926390" cy="2898611"/>
          </a:xfrm>
        </p:grpSpPr>
        <p:sp>
          <p:nvSpPr>
            <p:cNvPr id="6" name="Google Shape;29;p4">
              <a:extLst>
                <a:ext uri="{FF2B5EF4-FFF2-40B4-BE49-F238E27FC236}">
                  <a16:creationId xmlns:a16="http://schemas.microsoft.com/office/drawing/2014/main" id="{541E6A3B-372A-4713-9319-2CDC7209E5AC}"/>
                </a:ext>
              </a:extLst>
            </p:cNvPr>
            <p:cNvSpPr/>
            <p:nvPr/>
          </p:nvSpPr>
          <p:spPr>
            <a:xfrm>
              <a:off x="4790358" y="2865793"/>
              <a:ext cx="2768830" cy="2769891"/>
            </a:xfrm>
            <a:custGeom>
              <a:avLst>
                <a:gd name="f9" fmla="val 46076"/>
                <a:gd name="f10" fmla="val 0"/>
              </a:avLst>
              <a:gdLst>
                <a:gd name="f2" fmla="val 10800000"/>
                <a:gd name="f3" fmla="val 5400000"/>
                <a:gd name="f4" fmla="val 16200000"/>
                <a:gd name="f5" fmla="val w"/>
                <a:gd name="f6" fmla="val h"/>
                <a:gd name="f7" fmla="val ss"/>
                <a:gd name="f8" fmla="val 0"/>
                <a:gd name="f9" fmla="val 46076"/>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solidFill>
              <a:srgbClr val="A1D6C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alibri"/>
              </a:endParaRPr>
            </a:p>
          </p:txBody>
        </p:sp>
        <p:sp>
          <p:nvSpPr>
            <p:cNvPr id="7" name="Google Shape;30;p4">
              <a:extLst>
                <a:ext uri="{FF2B5EF4-FFF2-40B4-BE49-F238E27FC236}">
                  <a16:creationId xmlns:a16="http://schemas.microsoft.com/office/drawing/2014/main" id="{DB5073B0-D30C-4158-A57A-16E5BFA2C8B9}"/>
                </a:ext>
              </a:extLst>
            </p:cNvPr>
            <p:cNvSpPr/>
            <p:nvPr/>
          </p:nvSpPr>
          <p:spPr>
            <a:xfrm>
              <a:off x="4632798" y="2737073"/>
              <a:ext cx="2768830" cy="2769891"/>
            </a:xfrm>
            <a:custGeom>
              <a:avLst>
                <a:gd name="f9" fmla="val 46076"/>
                <a:gd name="f10" fmla="val 0"/>
              </a:avLst>
              <a:gdLst>
                <a:gd name="f2" fmla="val 10800000"/>
                <a:gd name="f3" fmla="val 5400000"/>
                <a:gd name="f4" fmla="val 16200000"/>
                <a:gd name="f5" fmla="val w"/>
                <a:gd name="f6" fmla="val h"/>
                <a:gd name="f7" fmla="val ss"/>
                <a:gd name="f8" fmla="val 0"/>
                <a:gd name="f9" fmla="val 46076"/>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19046" cap="flat">
              <a:solidFill>
                <a:srgbClr val="44546A"/>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alibri"/>
              </a:endParaRPr>
            </a:p>
          </p:txBody>
        </p:sp>
      </p:grpSp>
      <p:grpSp>
        <p:nvGrpSpPr>
          <p:cNvPr id="8" name="Google Shape;31;p4">
            <a:extLst>
              <a:ext uri="{FF2B5EF4-FFF2-40B4-BE49-F238E27FC236}">
                <a16:creationId xmlns:a16="http://schemas.microsoft.com/office/drawing/2014/main" id="{4C08B864-A1E1-4593-9793-233CC2FC1C89}"/>
              </a:ext>
            </a:extLst>
          </p:cNvPr>
          <p:cNvGrpSpPr/>
          <p:nvPr/>
        </p:nvGrpSpPr>
        <p:grpSpPr>
          <a:xfrm>
            <a:off x="7984202" y="2737073"/>
            <a:ext cx="2926381" cy="2898611"/>
            <a:chOff x="7984202" y="2737073"/>
            <a:chExt cx="2926381" cy="2898611"/>
          </a:xfrm>
        </p:grpSpPr>
        <p:sp>
          <p:nvSpPr>
            <p:cNvPr id="9" name="Google Shape;32;p4">
              <a:extLst>
                <a:ext uri="{FF2B5EF4-FFF2-40B4-BE49-F238E27FC236}">
                  <a16:creationId xmlns:a16="http://schemas.microsoft.com/office/drawing/2014/main" id="{1B14DBED-DCDC-43FE-AAAE-FA2C2D7AFD77}"/>
                </a:ext>
              </a:extLst>
            </p:cNvPr>
            <p:cNvSpPr/>
            <p:nvPr/>
          </p:nvSpPr>
          <p:spPr>
            <a:xfrm>
              <a:off x="8141753" y="2865793"/>
              <a:ext cx="2768830" cy="2769891"/>
            </a:xfrm>
            <a:custGeom>
              <a:avLst>
                <a:gd name="f9" fmla="val 46076"/>
                <a:gd name="f10" fmla="val 0"/>
              </a:avLst>
              <a:gdLst>
                <a:gd name="f2" fmla="val 10800000"/>
                <a:gd name="f3" fmla="val 5400000"/>
                <a:gd name="f4" fmla="val 16200000"/>
                <a:gd name="f5" fmla="val w"/>
                <a:gd name="f6" fmla="val h"/>
                <a:gd name="f7" fmla="val ss"/>
                <a:gd name="f8" fmla="val 0"/>
                <a:gd name="f9" fmla="val 46076"/>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solidFill>
              <a:srgbClr val="A1D6C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alibri"/>
              </a:endParaRPr>
            </a:p>
          </p:txBody>
        </p:sp>
        <p:sp>
          <p:nvSpPr>
            <p:cNvPr id="10" name="Google Shape;33;p4">
              <a:extLst>
                <a:ext uri="{FF2B5EF4-FFF2-40B4-BE49-F238E27FC236}">
                  <a16:creationId xmlns:a16="http://schemas.microsoft.com/office/drawing/2014/main" id="{5AE8B9D6-8812-4CFE-8E24-EA7F7ACC05A8}"/>
                </a:ext>
              </a:extLst>
            </p:cNvPr>
            <p:cNvSpPr/>
            <p:nvPr/>
          </p:nvSpPr>
          <p:spPr>
            <a:xfrm>
              <a:off x="7984202" y="2737073"/>
              <a:ext cx="2768830" cy="2769891"/>
            </a:xfrm>
            <a:custGeom>
              <a:avLst>
                <a:gd name="f9" fmla="val 46076"/>
                <a:gd name="f10" fmla="val 0"/>
              </a:avLst>
              <a:gdLst>
                <a:gd name="f2" fmla="val 10800000"/>
                <a:gd name="f3" fmla="val 5400000"/>
                <a:gd name="f4" fmla="val 16200000"/>
                <a:gd name="f5" fmla="val w"/>
                <a:gd name="f6" fmla="val h"/>
                <a:gd name="f7" fmla="val ss"/>
                <a:gd name="f8" fmla="val 0"/>
                <a:gd name="f9" fmla="val 46076"/>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19046" cap="flat">
              <a:solidFill>
                <a:srgbClr val="44546A"/>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alibri"/>
              </a:endParaRPr>
            </a:p>
          </p:txBody>
        </p:sp>
      </p:grpSp>
      <p:sp>
        <p:nvSpPr>
          <p:cNvPr id="11" name="Google Shape;34;p4">
            <a:extLst>
              <a:ext uri="{FF2B5EF4-FFF2-40B4-BE49-F238E27FC236}">
                <a16:creationId xmlns:a16="http://schemas.microsoft.com/office/drawing/2014/main" id="{3C16BD55-B618-46EF-8502-C5A4F3160750}"/>
              </a:ext>
            </a:extLst>
          </p:cNvPr>
          <p:cNvSpPr txBox="1">
            <a:spLocks noGrp="1"/>
          </p:cNvSpPr>
          <p:nvPr>
            <p:ph type="subTitle" idx="4294967295"/>
          </p:nvPr>
        </p:nvSpPr>
        <p:spPr>
          <a:xfrm>
            <a:off x="1714198" y="3742730"/>
            <a:ext cx="2097597" cy="1483202"/>
          </a:xfrm>
          <a:prstGeom prst="rect">
            <a:avLst/>
          </a:prstGeom>
        </p:spPr>
        <p:txBody>
          <a:bodyPr lIns="91421" tIns="91421" rIns="91421" bIns="91421" anchorCtr="1">
            <a:noAutofit/>
          </a:bodyPr>
          <a:lstStyle>
            <a:lvl1pPr algn="ctr">
              <a:lnSpc>
                <a:spcPct val="100000"/>
              </a:lnSpc>
              <a:spcBef>
                <a:spcPts val="0"/>
              </a:spcBef>
              <a:buNone/>
              <a:defRPr sz="1333"/>
            </a:lvl1pPr>
          </a:lstStyle>
          <a:p>
            <a:pPr lvl="0"/>
            <a:endParaRPr lang="fr-FR"/>
          </a:p>
        </p:txBody>
      </p:sp>
      <p:sp>
        <p:nvSpPr>
          <p:cNvPr id="12" name="Google Shape;35;p4">
            <a:extLst>
              <a:ext uri="{FF2B5EF4-FFF2-40B4-BE49-F238E27FC236}">
                <a16:creationId xmlns:a16="http://schemas.microsoft.com/office/drawing/2014/main" id="{1ED28E5B-C8E2-4EB8-A39B-9D52FA2E3727}"/>
              </a:ext>
            </a:extLst>
          </p:cNvPr>
          <p:cNvSpPr txBox="1">
            <a:spLocks noGrp="1"/>
          </p:cNvSpPr>
          <p:nvPr>
            <p:ph type="subTitle" idx="4294967295"/>
          </p:nvPr>
        </p:nvSpPr>
        <p:spPr>
          <a:xfrm>
            <a:off x="5038033" y="3742730"/>
            <a:ext cx="2097597" cy="1483202"/>
          </a:xfrm>
          <a:prstGeom prst="rect">
            <a:avLst/>
          </a:prstGeom>
        </p:spPr>
        <p:txBody>
          <a:bodyPr lIns="91421" tIns="91421" rIns="91421" bIns="91421" anchorCtr="1">
            <a:noAutofit/>
          </a:bodyPr>
          <a:lstStyle>
            <a:lvl1pPr algn="ctr">
              <a:lnSpc>
                <a:spcPct val="100000"/>
              </a:lnSpc>
              <a:spcBef>
                <a:spcPts val="0"/>
              </a:spcBef>
              <a:buNone/>
              <a:defRPr sz="1333"/>
            </a:lvl1pPr>
          </a:lstStyle>
          <a:p>
            <a:pPr lvl="0"/>
            <a:endParaRPr lang="fr-FR"/>
          </a:p>
        </p:txBody>
      </p:sp>
      <p:sp>
        <p:nvSpPr>
          <p:cNvPr id="13" name="Google Shape;36;p4">
            <a:extLst>
              <a:ext uri="{FF2B5EF4-FFF2-40B4-BE49-F238E27FC236}">
                <a16:creationId xmlns:a16="http://schemas.microsoft.com/office/drawing/2014/main" id="{AE42B1CF-B5A4-467F-940F-94E44AA64AF6}"/>
              </a:ext>
            </a:extLst>
          </p:cNvPr>
          <p:cNvSpPr txBox="1">
            <a:spLocks noGrp="1"/>
          </p:cNvSpPr>
          <p:nvPr>
            <p:ph type="title"/>
          </p:nvPr>
        </p:nvSpPr>
        <p:spPr>
          <a:xfrm>
            <a:off x="1025856" y="3392716"/>
            <a:ext cx="3492404" cy="513197"/>
          </a:xfrm>
          <a:prstGeom prst="rect">
            <a:avLst/>
          </a:prstGeom>
        </p:spPr>
        <p:txBody>
          <a:bodyPr lIns="91421" tIns="91421" rIns="91421" bIns="91421" anchor="b" anchorCtr="1">
            <a:noAutofit/>
          </a:bodyPr>
          <a:lstStyle>
            <a:lvl1pPr algn="ctr">
              <a:defRPr sz="3200"/>
            </a:lvl1pPr>
          </a:lstStyle>
          <a:p>
            <a:pPr lvl="0"/>
            <a:endParaRPr lang="fr-FR"/>
          </a:p>
        </p:txBody>
      </p:sp>
      <p:sp>
        <p:nvSpPr>
          <p:cNvPr id="14" name="Google Shape;37;p4">
            <a:extLst>
              <a:ext uri="{FF2B5EF4-FFF2-40B4-BE49-F238E27FC236}">
                <a16:creationId xmlns:a16="http://schemas.microsoft.com/office/drawing/2014/main" id="{DDF03506-617E-471E-97CA-F1259929C0AC}"/>
              </a:ext>
            </a:extLst>
          </p:cNvPr>
          <p:cNvSpPr txBox="1">
            <a:spLocks noGrp="1"/>
          </p:cNvSpPr>
          <p:nvPr>
            <p:ph type="title" idx="4294967295"/>
          </p:nvPr>
        </p:nvSpPr>
        <p:spPr>
          <a:xfrm>
            <a:off x="4349791" y="3392716"/>
            <a:ext cx="3492404" cy="513197"/>
          </a:xfrm>
          <a:prstGeom prst="rect">
            <a:avLst/>
          </a:prstGeom>
        </p:spPr>
        <p:txBody>
          <a:bodyPr lIns="91421" tIns="91421" rIns="91421" bIns="91421" anchor="b" anchorCtr="1">
            <a:noAutofit/>
          </a:bodyPr>
          <a:lstStyle>
            <a:lvl1pPr algn="ctr">
              <a:defRPr sz="3200"/>
            </a:lvl1pPr>
          </a:lstStyle>
          <a:p>
            <a:pPr lvl="0"/>
            <a:endParaRPr lang="fr-FR"/>
          </a:p>
        </p:txBody>
      </p:sp>
      <p:sp>
        <p:nvSpPr>
          <p:cNvPr id="15" name="Google Shape;38;p4">
            <a:extLst>
              <a:ext uri="{FF2B5EF4-FFF2-40B4-BE49-F238E27FC236}">
                <a16:creationId xmlns:a16="http://schemas.microsoft.com/office/drawing/2014/main" id="{D7B4B21C-5E3E-4317-ABED-CE2E1031B90C}"/>
              </a:ext>
            </a:extLst>
          </p:cNvPr>
          <p:cNvSpPr txBox="1">
            <a:spLocks noGrp="1"/>
          </p:cNvSpPr>
          <p:nvPr>
            <p:ph type="subTitle" idx="4294967295"/>
          </p:nvPr>
        </p:nvSpPr>
        <p:spPr>
          <a:xfrm>
            <a:off x="8361968" y="3742730"/>
            <a:ext cx="2097597" cy="1483202"/>
          </a:xfrm>
          <a:prstGeom prst="rect">
            <a:avLst/>
          </a:prstGeom>
        </p:spPr>
        <p:txBody>
          <a:bodyPr lIns="91421" tIns="91421" rIns="91421" bIns="91421" anchorCtr="1">
            <a:noAutofit/>
          </a:bodyPr>
          <a:lstStyle>
            <a:lvl1pPr algn="ctr">
              <a:lnSpc>
                <a:spcPct val="100000"/>
              </a:lnSpc>
              <a:spcBef>
                <a:spcPts val="0"/>
              </a:spcBef>
              <a:buNone/>
              <a:defRPr sz="1333"/>
            </a:lvl1pPr>
          </a:lstStyle>
          <a:p>
            <a:pPr lvl="0"/>
            <a:endParaRPr lang="fr-FR"/>
          </a:p>
        </p:txBody>
      </p:sp>
      <p:sp>
        <p:nvSpPr>
          <p:cNvPr id="16" name="Google Shape;39;p4">
            <a:extLst>
              <a:ext uri="{FF2B5EF4-FFF2-40B4-BE49-F238E27FC236}">
                <a16:creationId xmlns:a16="http://schemas.microsoft.com/office/drawing/2014/main" id="{149106D8-433D-477F-AE8F-D5BDE9C84953}"/>
              </a:ext>
            </a:extLst>
          </p:cNvPr>
          <p:cNvSpPr txBox="1">
            <a:spLocks noGrp="1"/>
          </p:cNvSpPr>
          <p:nvPr>
            <p:ph type="title" idx="4294967295"/>
          </p:nvPr>
        </p:nvSpPr>
        <p:spPr>
          <a:xfrm>
            <a:off x="7673727" y="3392716"/>
            <a:ext cx="3492404" cy="513197"/>
          </a:xfrm>
          <a:prstGeom prst="rect">
            <a:avLst/>
          </a:prstGeom>
        </p:spPr>
        <p:txBody>
          <a:bodyPr lIns="91421" tIns="91421" rIns="91421" bIns="91421" anchor="b" anchorCtr="1">
            <a:noAutofit/>
          </a:bodyPr>
          <a:lstStyle>
            <a:lvl1pPr algn="ctr">
              <a:defRPr sz="3200"/>
            </a:lvl1pPr>
          </a:lstStyle>
          <a:p>
            <a:pPr lvl="0"/>
            <a:endParaRPr lang="fr-FR"/>
          </a:p>
        </p:txBody>
      </p:sp>
      <p:cxnSp>
        <p:nvCxnSpPr>
          <p:cNvPr id="17" name="Google Shape;40;p4">
            <a:extLst>
              <a:ext uri="{FF2B5EF4-FFF2-40B4-BE49-F238E27FC236}">
                <a16:creationId xmlns:a16="http://schemas.microsoft.com/office/drawing/2014/main" id="{6CB0A075-1C58-4F8D-B00F-C54391F9FFB9}"/>
              </a:ext>
            </a:extLst>
          </p:cNvPr>
          <p:cNvCxnSpPr/>
          <p:nvPr/>
        </p:nvCxnSpPr>
        <p:spPr>
          <a:xfrm rot="10799991">
            <a:off x="786100" y="946202"/>
            <a:ext cx="0" cy="5141598"/>
          </a:xfrm>
          <a:prstGeom prst="straightConnector1">
            <a:avLst/>
          </a:prstGeom>
          <a:noFill/>
          <a:ln w="19046" cap="flat">
            <a:solidFill>
              <a:srgbClr val="44546A"/>
            </a:solidFill>
            <a:prstDash val="solid"/>
            <a:round/>
          </a:ln>
        </p:spPr>
      </p:cxnSp>
      <p:sp>
        <p:nvSpPr>
          <p:cNvPr id="18" name="Google Shape;41;p4">
            <a:extLst>
              <a:ext uri="{FF2B5EF4-FFF2-40B4-BE49-F238E27FC236}">
                <a16:creationId xmlns:a16="http://schemas.microsoft.com/office/drawing/2014/main" id="{3160EAAC-D46B-48FD-A05F-E3BFE4CAE167}"/>
              </a:ext>
            </a:extLst>
          </p:cNvPr>
          <p:cNvSpPr txBox="1">
            <a:spLocks noGrp="1"/>
          </p:cNvSpPr>
          <p:nvPr>
            <p:ph type="sldNum" sz="quarter" idx="8"/>
          </p:nvPr>
        </p:nvSpPr>
        <p:spPr>
          <a:xfrm>
            <a:off x="832926" y="5729987"/>
            <a:ext cx="731602" cy="524801"/>
          </a:xfrm>
          <a:prstGeom prst="rect">
            <a:avLst/>
          </a:prstGeom>
        </p:spPr>
        <p:txBody>
          <a:bodyPr lIns="91421" tIns="91421" rIns="91421" bIns="91421" anchor="t"/>
          <a:lstStyle>
            <a:lvl1pPr algn="l">
              <a:defRPr sz="1867">
                <a:solidFill>
                  <a:srgbClr val="000000"/>
                </a:solidFill>
                <a:latin typeface="Tulpen One"/>
                <a:ea typeface="Tulpen One"/>
                <a:cs typeface="Tulpen One"/>
              </a:defRPr>
            </a:lvl1pPr>
          </a:lstStyle>
          <a:p>
            <a:pPr lvl="0"/>
            <a:r>
              <a:rPr lang="fr-FR"/>
              <a:t>3</a:t>
            </a:r>
          </a:p>
        </p:txBody>
      </p:sp>
      <p:cxnSp>
        <p:nvCxnSpPr>
          <p:cNvPr id="19" name="Google Shape;42;p4">
            <a:extLst>
              <a:ext uri="{FF2B5EF4-FFF2-40B4-BE49-F238E27FC236}">
                <a16:creationId xmlns:a16="http://schemas.microsoft.com/office/drawing/2014/main" id="{023DE5CB-A525-464B-B77D-B7F75C7EFB86}"/>
              </a:ext>
            </a:extLst>
          </p:cNvPr>
          <p:cNvCxnSpPr>
            <a:stCxn id="4" idx="2"/>
          </p:cNvCxnSpPr>
          <p:nvPr/>
        </p:nvCxnSpPr>
        <p:spPr>
          <a:xfrm>
            <a:off x="2739716" y="5506964"/>
            <a:ext cx="0" cy="1365995"/>
          </a:xfrm>
          <a:prstGeom prst="straightConnector1">
            <a:avLst/>
          </a:prstGeom>
          <a:noFill/>
          <a:ln w="19046" cap="flat">
            <a:solidFill>
              <a:srgbClr val="44546A"/>
            </a:solidFill>
            <a:prstDash val="solid"/>
            <a:round/>
          </a:ln>
        </p:spPr>
      </p:cxnSp>
      <p:cxnSp>
        <p:nvCxnSpPr>
          <p:cNvPr id="20" name="Google Shape;43;p4">
            <a:extLst>
              <a:ext uri="{FF2B5EF4-FFF2-40B4-BE49-F238E27FC236}">
                <a16:creationId xmlns:a16="http://schemas.microsoft.com/office/drawing/2014/main" id="{BD975673-D4D4-4669-B84A-52678E41CAC8}"/>
              </a:ext>
            </a:extLst>
          </p:cNvPr>
          <p:cNvCxnSpPr/>
          <p:nvPr/>
        </p:nvCxnSpPr>
        <p:spPr>
          <a:xfrm>
            <a:off x="6096012" y="5506964"/>
            <a:ext cx="0" cy="1365995"/>
          </a:xfrm>
          <a:prstGeom prst="straightConnector1">
            <a:avLst/>
          </a:prstGeom>
          <a:noFill/>
          <a:ln w="19046" cap="flat">
            <a:solidFill>
              <a:srgbClr val="44546A"/>
            </a:solidFill>
            <a:prstDash val="solid"/>
            <a:round/>
          </a:ln>
        </p:spPr>
      </p:cxnSp>
      <p:cxnSp>
        <p:nvCxnSpPr>
          <p:cNvPr id="21" name="Google Shape;44;p4">
            <a:extLst>
              <a:ext uri="{FF2B5EF4-FFF2-40B4-BE49-F238E27FC236}">
                <a16:creationId xmlns:a16="http://schemas.microsoft.com/office/drawing/2014/main" id="{64DF8897-7BF2-44B1-A342-C541DC6D9A1A}"/>
              </a:ext>
            </a:extLst>
          </p:cNvPr>
          <p:cNvCxnSpPr/>
          <p:nvPr/>
        </p:nvCxnSpPr>
        <p:spPr>
          <a:xfrm>
            <a:off x="9410785" y="5506964"/>
            <a:ext cx="0" cy="1365995"/>
          </a:xfrm>
          <a:prstGeom prst="straightConnector1">
            <a:avLst/>
          </a:prstGeom>
          <a:noFill/>
          <a:ln w="19046" cap="flat">
            <a:solidFill>
              <a:srgbClr val="44546A"/>
            </a:solidFill>
            <a:prstDash val="solid"/>
            <a:round/>
          </a:ln>
        </p:spPr>
      </p:cxnSp>
      <p:sp>
        <p:nvSpPr>
          <p:cNvPr id="22" name="Google Shape;45;p4">
            <a:extLst>
              <a:ext uri="{FF2B5EF4-FFF2-40B4-BE49-F238E27FC236}">
                <a16:creationId xmlns:a16="http://schemas.microsoft.com/office/drawing/2014/main" id="{DA898B16-3F62-4DE1-9AD0-BBB25B6DEAC5}"/>
              </a:ext>
            </a:extLst>
          </p:cNvPr>
          <p:cNvSpPr txBox="1">
            <a:spLocks noGrp="1"/>
          </p:cNvSpPr>
          <p:nvPr>
            <p:ph type="title" idx="4294967295"/>
          </p:nvPr>
        </p:nvSpPr>
        <p:spPr>
          <a:xfrm>
            <a:off x="2619801" y="358728"/>
            <a:ext cx="6952402" cy="1261597"/>
          </a:xfrm>
          <a:prstGeom prst="rect">
            <a:avLst/>
          </a:prstGeom>
        </p:spPr>
        <p:txBody>
          <a:bodyPr lIns="91421" tIns="91421" rIns="91421" bIns="91421" anchorCtr="1">
            <a:noAutofit/>
          </a:bodyPr>
          <a:lstStyle>
            <a:lvl1pPr algn="ctr">
              <a:defRPr/>
            </a:lvl1pPr>
          </a:lstStyle>
          <a:p>
            <a:pPr lvl="0"/>
            <a:endParaRPr lang="fr-FR"/>
          </a:p>
        </p:txBody>
      </p:sp>
      <p:grpSp>
        <p:nvGrpSpPr>
          <p:cNvPr id="23" name="Google Shape;46;p4">
            <a:extLst>
              <a:ext uri="{FF2B5EF4-FFF2-40B4-BE49-F238E27FC236}">
                <a16:creationId xmlns:a16="http://schemas.microsoft.com/office/drawing/2014/main" id="{9DAA148C-EE60-4F79-91F7-3C42278BD366}"/>
              </a:ext>
            </a:extLst>
          </p:cNvPr>
          <p:cNvGrpSpPr/>
          <p:nvPr/>
        </p:nvGrpSpPr>
        <p:grpSpPr>
          <a:xfrm>
            <a:off x="617000" y="813203"/>
            <a:ext cx="307732" cy="183364"/>
            <a:chOff x="617000" y="813203"/>
            <a:chExt cx="307732" cy="183364"/>
          </a:xfrm>
        </p:grpSpPr>
        <p:sp>
          <p:nvSpPr>
            <p:cNvPr id="24" name="Google Shape;47;p4">
              <a:extLst>
                <a:ext uri="{FF2B5EF4-FFF2-40B4-BE49-F238E27FC236}">
                  <a16:creationId xmlns:a16="http://schemas.microsoft.com/office/drawing/2014/main" id="{764406BB-DEAE-454F-B4AA-42FD9F3A20EA}"/>
                </a:ext>
              </a:extLst>
            </p:cNvPr>
            <p:cNvSpPr/>
            <p:nvPr/>
          </p:nvSpPr>
          <p:spPr>
            <a:xfrm flipH="1">
              <a:off x="725247" y="813203"/>
              <a:ext cx="199485" cy="183318"/>
            </a:xfrm>
            <a:custGeom>
              <a:avLst/>
              <a:gdLst>
                <a:gd name="f0" fmla="val w"/>
                <a:gd name="f1" fmla="val h"/>
                <a:gd name="f2" fmla="val 0"/>
                <a:gd name="f3" fmla="val 15044"/>
                <a:gd name="f4" fmla="val 13825"/>
                <a:gd name="f5" fmla="val 1855"/>
                <a:gd name="f6" fmla="val 1"/>
                <a:gd name="f7" fmla="val 1116"/>
                <a:gd name="f8" fmla="val 662"/>
                <a:gd name="f9" fmla="val 45"/>
                <a:gd name="f10" fmla="val 6914"/>
                <a:gd name="f11" fmla="val 3721"/>
                <a:gd name="f12" fmla="val 10706"/>
                <a:gd name="f13" fmla="val 6441"/>
                <a:gd name="f14" fmla="val 13438"/>
                <a:gd name="f15" fmla="val 10743"/>
                <a:gd name="f16" fmla="val 12958"/>
                <a:gd name="f17" fmla="val 13832"/>
                <a:gd name="f18" fmla="val 14382"/>
                <a:gd name="f19" fmla="val 13765"/>
                <a:gd name="f20" fmla="val 6985"/>
                <a:gd name="f21" fmla="val 11251"/>
                <a:gd name="f22" fmla="val 3175"/>
                <a:gd name="f23" fmla="val 8427"/>
                <a:gd name="f24" fmla="val 364"/>
                <a:gd name="f25" fmla="val 3972"/>
                <a:gd name="f26" fmla="*/ f0 1 15044"/>
                <a:gd name="f27" fmla="*/ f1 1 13825"/>
                <a:gd name="f28" fmla="val f2"/>
                <a:gd name="f29" fmla="val f3"/>
                <a:gd name="f30" fmla="val f4"/>
                <a:gd name="f31" fmla="+- f30 0 f28"/>
                <a:gd name="f32" fmla="+- f29 0 f28"/>
                <a:gd name="f33" fmla="*/ f32 1 15044"/>
                <a:gd name="f34" fmla="*/ f31 1 13825"/>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5044" h="13825">
                  <a:moveTo>
                    <a:pt x="f5" y="f6"/>
                  </a:moveTo>
                  <a:cubicBezTo>
                    <a:pt x="f7" y="f6"/>
                    <a:pt x="f8" y="f9"/>
                    <a:pt x="f8" y="f9"/>
                  </a:cubicBezTo>
                  <a:cubicBezTo>
                    <a:pt x="f8" y="f9"/>
                    <a:pt x="f2" y="f10"/>
                    <a:pt x="f11" y="f12"/>
                  </a:cubicBezTo>
                  <a:cubicBezTo>
                    <a:pt x="f13" y="f14"/>
                    <a:pt x="f15" y="f4"/>
                    <a:pt x="f16" y="f4"/>
                  </a:cubicBezTo>
                  <a:cubicBezTo>
                    <a:pt x="f17" y="f4"/>
                    <a:pt x="f18" y="f19"/>
                    <a:pt x="f18" y="f19"/>
                  </a:cubicBezTo>
                  <a:cubicBezTo>
                    <a:pt x="f18" y="f19"/>
                    <a:pt x="f3" y="f20"/>
                    <a:pt x="f21" y="f22"/>
                  </a:cubicBezTo>
                  <a:cubicBezTo>
                    <a:pt x="f23" y="f24"/>
                    <a:pt x="f25" y="f6"/>
                    <a:pt x="f5" y="f6"/>
                  </a:cubicBezTo>
                  <a:close/>
                </a:path>
              </a:pathLst>
            </a:custGeom>
            <a:solidFill>
              <a:srgbClr val="A1D6C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alibri"/>
              </a:endParaRPr>
            </a:p>
          </p:txBody>
        </p:sp>
        <p:sp>
          <p:nvSpPr>
            <p:cNvPr id="25" name="Google Shape;48;p4">
              <a:extLst>
                <a:ext uri="{FF2B5EF4-FFF2-40B4-BE49-F238E27FC236}">
                  <a16:creationId xmlns:a16="http://schemas.microsoft.com/office/drawing/2014/main" id="{7B5DD847-B141-4072-A861-9483E5EB6917}"/>
                </a:ext>
              </a:extLst>
            </p:cNvPr>
            <p:cNvSpPr/>
            <p:nvPr/>
          </p:nvSpPr>
          <p:spPr>
            <a:xfrm flipH="1">
              <a:off x="617000" y="883173"/>
              <a:ext cx="123818" cy="113394"/>
            </a:xfrm>
            <a:custGeom>
              <a:avLst/>
              <a:gdLst>
                <a:gd name="f0" fmla="val w"/>
                <a:gd name="f1" fmla="val h"/>
                <a:gd name="f2" fmla="val 0"/>
                <a:gd name="f3" fmla="val 31966"/>
                <a:gd name="f4" fmla="val 29276"/>
                <a:gd name="f5" fmla="val 27812"/>
                <a:gd name="f6" fmla="val 1"/>
                <a:gd name="f7" fmla="val 23228"/>
                <a:gd name="f8" fmla="val 13930"/>
                <a:gd name="f9" fmla="val 793"/>
                <a:gd name="f10" fmla="val 8050"/>
                <a:gd name="f11" fmla="val 6673"/>
                <a:gd name="f12" fmla="val 14722"/>
                <a:gd name="f13" fmla="val 1486"/>
                <a:gd name="f14" fmla="val 29175"/>
                <a:gd name="f15" fmla="val 2493"/>
                <a:gd name="f16" fmla="val 29275"/>
                <a:gd name="f17" fmla="val 4124"/>
                <a:gd name="f18" fmla="val 8671"/>
                <a:gd name="f19" fmla="val 18064"/>
                <a:gd name="f20" fmla="val 28500"/>
                <a:gd name="f21" fmla="val 23988"/>
                <a:gd name="f22" fmla="val 22629"/>
                <a:gd name="f23" fmla="val 14579"/>
                <a:gd name="f24" fmla="val 30552"/>
                <a:gd name="f25" fmla="val 108"/>
                <a:gd name="f26" fmla="val 29503"/>
                <a:gd name="f27" fmla="*/ f0 1 31966"/>
                <a:gd name="f28" fmla="*/ f1 1 29276"/>
                <a:gd name="f29" fmla="val f2"/>
                <a:gd name="f30" fmla="val f3"/>
                <a:gd name="f31" fmla="val f4"/>
                <a:gd name="f32" fmla="+- f31 0 f29"/>
                <a:gd name="f33" fmla="+- f30 0 f29"/>
                <a:gd name="f34" fmla="*/ f33 1 31966"/>
                <a:gd name="f35" fmla="*/ f32 1 29276"/>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1966" h="29276">
                  <a:moveTo>
                    <a:pt x="f5" y="f6"/>
                  </a:moveTo>
                  <a:cubicBezTo>
                    <a:pt x="f7" y="f6"/>
                    <a:pt x="f8" y="f9"/>
                    <a:pt x="f10" y="f11"/>
                  </a:cubicBezTo>
                  <a:cubicBezTo>
                    <a:pt x="f6" y="f12"/>
                    <a:pt x="f13" y="f14"/>
                    <a:pt x="f13" y="f14"/>
                  </a:cubicBezTo>
                  <a:cubicBezTo>
                    <a:pt x="f13" y="f14"/>
                    <a:pt x="f15" y="f16"/>
                    <a:pt x="f17" y="f16"/>
                  </a:cubicBezTo>
                  <a:cubicBezTo>
                    <a:pt x="f18" y="f16"/>
                    <a:pt x="f19" y="f20"/>
                    <a:pt x="f21" y="f22"/>
                  </a:cubicBezTo>
                  <a:cubicBezTo>
                    <a:pt x="f3" y="f23"/>
                    <a:pt x="f24" y="f25"/>
                    <a:pt x="f24" y="f25"/>
                  </a:cubicBezTo>
                  <a:cubicBezTo>
                    <a:pt x="f24" y="f25"/>
                    <a:pt x="f26" y="f6"/>
                    <a:pt x="f5" y="f6"/>
                  </a:cubicBezTo>
                  <a:close/>
                </a:path>
              </a:pathLst>
            </a:custGeom>
            <a:solidFill>
              <a:srgbClr val="A1D6C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alibri"/>
              </a:endParaRPr>
            </a:p>
          </p:txBody>
        </p:sp>
      </p:grpSp>
      <p:grpSp>
        <p:nvGrpSpPr>
          <p:cNvPr id="26" name="Google Shape;49;p4">
            <a:extLst>
              <a:ext uri="{FF2B5EF4-FFF2-40B4-BE49-F238E27FC236}">
                <a16:creationId xmlns:a16="http://schemas.microsoft.com/office/drawing/2014/main" id="{F10AE143-6EB7-4C42-8687-31B9FFE0914D}"/>
              </a:ext>
            </a:extLst>
          </p:cNvPr>
          <p:cNvGrpSpPr/>
          <p:nvPr/>
        </p:nvGrpSpPr>
        <p:grpSpPr>
          <a:xfrm>
            <a:off x="647468" y="800118"/>
            <a:ext cx="307732" cy="183373"/>
            <a:chOff x="647468" y="800118"/>
            <a:chExt cx="307732" cy="183373"/>
          </a:xfrm>
        </p:grpSpPr>
        <p:sp>
          <p:nvSpPr>
            <p:cNvPr id="27" name="Google Shape;50;p4">
              <a:extLst>
                <a:ext uri="{FF2B5EF4-FFF2-40B4-BE49-F238E27FC236}">
                  <a16:creationId xmlns:a16="http://schemas.microsoft.com/office/drawing/2014/main" id="{4782182D-3E8A-4454-AB2E-7F2550F2B897}"/>
                </a:ext>
              </a:extLst>
            </p:cNvPr>
            <p:cNvSpPr/>
            <p:nvPr/>
          </p:nvSpPr>
          <p:spPr>
            <a:xfrm flipH="1">
              <a:off x="755715" y="800118"/>
              <a:ext cx="199485" cy="183318"/>
            </a:xfrm>
            <a:custGeom>
              <a:avLst/>
              <a:gdLst>
                <a:gd name="f0" fmla="val w"/>
                <a:gd name="f1" fmla="val h"/>
                <a:gd name="f2" fmla="val 0"/>
                <a:gd name="f3" fmla="val 15044"/>
                <a:gd name="f4" fmla="val 13825"/>
                <a:gd name="f5" fmla="val 1855"/>
                <a:gd name="f6" fmla="val 1"/>
                <a:gd name="f7" fmla="val 1116"/>
                <a:gd name="f8" fmla="val 662"/>
                <a:gd name="f9" fmla="val 45"/>
                <a:gd name="f10" fmla="val 6914"/>
                <a:gd name="f11" fmla="val 3721"/>
                <a:gd name="f12" fmla="val 10706"/>
                <a:gd name="f13" fmla="val 6441"/>
                <a:gd name="f14" fmla="val 13438"/>
                <a:gd name="f15" fmla="val 10743"/>
                <a:gd name="f16" fmla="val 12958"/>
                <a:gd name="f17" fmla="val 13832"/>
                <a:gd name="f18" fmla="val 14382"/>
                <a:gd name="f19" fmla="val 13765"/>
                <a:gd name="f20" fmla="val 6985"/>
                <a:gd name="f21" fmla="val 11251"/>
                <a:gd name="f22" fmla="val 3175"/>
                <a:gd name="f23" fmla="val 8427"/>
                <a:gd name="f24" fmla="val 364"/>
                <a:gd name="f25" fmla="val 3972"/>
                <a:gd name="f26" fmla="*/ f0 1 15044"/>
                <a:gd name="f27" fmla="*/ f1 1 13825"/>
                <a:gd name="f28" fmla="val f2"/>
                <a:gd name="f29" fmla="val f3"/>
                <a:gd name="f30" fmla="val f4"/>
                <a:gd name="f31" fmla="+- f30 0 f28"/>
                <a:gd name="f32" fmla="+- f29 0 f28"/>
                <a:gd name="f33" fmla="*/ f32 1 15044"/>
                <a:gd name="f34" fmla="*/ f31 1 13825"/>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5044" h="13825">
                  <a:moveTo>
                    <a:pt x="f5" y="f6"/>
                  </a:moveTo>
                  <a:cubicBezTo>
                    <a:pt x="f7" y="f6"/>
                    <a:pt x="f8" y="f9"/>
                    <a:pt x="f8" y="f9"/>
                  </a:cubicBezTo>
                  <a:cubicBezTo>
                    <a:pt x="f8" y="f9"/>
                    <a:pt x="f2" y="f10"/>
                    <a:pt x="f11" y="f12"/>
                  </a:cubicBezTo>
                  <a:cubicBezTo>
                    <a:pt x="f13" y="f14"/>
                    <a:pt x="f15" y="f4"/>
                    <a:pt x="f16" y="f4"/>
                  </a:cubicBezTo>
                  <a:cubicBezTo>
                    <a:pt x="f17" y="f4"/>
                    <a:pt x="f18" y="f19"/>
                    <a:pt x="f18" y="f19"/>
                  </a:cubicBezTo>
                  <a:cubicBezTo>
                    <a:pt x="f18" y="f19"/>
                    <a:pt x="f3" y="f20"/>
                    <a:pt x="f21" y="f22"/>
                  </a:cubicBezTo>
                  <a:cubicBezTo>
                    <a:pt x="f23" y="f24"/>
                    <a:pt x="f25" y="f6"/>
                    <a:pt x="f5" y="f6"/>
                  </a:cubicBezTo>
                  <a:close/>
                </a:path>
              </a:pathLst>
            </a:custGeom>
            <a:noFill/>
            <a:ln w="9528" cap="flat">
              <a:solidFill>
                <a:srgbClr val="44546A"/>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alibri"/>
              </a:endParaRPr>
            </a:p>
          </p:txBody>
        </p:sp>
        <p:sp>
          <p:nvSpPr>
            <p:cNvPr id="28" name="Google Shape;51;p4">
              <a:extLst>
                <a:ext uri="{FF2B5EF4-FFF2-40B4-BE49-F238E27FC236}">
                  <a16:creationId xmlns:a16="http://schemas.microsoft.com/office/drawing/2014/main" id="{AF71FA09-2C20-4F5F-A20C-A548D08C0C84}"/>
                </a:ext>
              </a:extLst>
            </p:cNvPr>
            <p:cNvSpPr/>
            <p:nvPr/>
          </p:nvSpPr>
          <p:spPr>
            <a:xfrm flipH="1">
              <a:off x="647468" y="870097"/>
              <a:ext cx="123818" cy="113394"/>
            </a:xfrm>
            <a:custGeom>
              <a:avLst/>
              <a:gdLst>
                <a:gd name="f0" fmla="val w"/>
                <a:gd name="f1" fmla="val h"/>
                <a:gd name="f2" fmla="val 0"/>
                <a:gd name="f3" fmla="val 31966"/>
                <a:gd name="f4" fmla="val 29276"/>
                <a:gd name="f5" fmla="val 27812"/>
                <a:gd name="f6" fmla="val 1"/>
                <a:gd name="f7" fmla="val 23228"/>
                <a:gd name="f8" fmla="val 13930"/>
                <a:gd name="f9" fmla="val 793"/>
                <a:gd name="f10" fmla="val 8050"/>
                <a:gd name="f11" fmla="val 6673"/>
                <a:gd name="f12" fmla="val 14722"/>
                <a:gd name="f13" fmla="val 1486"/>
                <a:gd name="f14" fmla="val 29175"/>
                <a:gd name="f15" fmla="val 2493"/>
                <a:gd name="f16" fmla="val 29275"/>
                <a:gd name="f17" fmla="val 4124"/>
                <a:gd name="f18" fmla="val 8671"/>
                <a:gd name="f19" fmla="val 18064"/>
                <a:gd name="f20" fmla="val 28500"/>
                <a:gd name="f21" fmla="val 23988"/>
                <a:gd name="f22" fmla="val 22629"/>
                <a:gd name="f23" fmla="val 14579"/>
                <a:gd name="f24" fmla="val 30552"/>
                <a:gd name="f25" fmla="val 108"/>
                <a:gd name="f26" fmla="val 29503"/>
                <a:gd name="f27" fmla="*/ f0 1 31966"/>
                <a:gd name="f28" fmla="*/ f1 1 29276"/>
                <a:gd name="f29" fmla="val f2"/>
                <a:gd name="f30" fmla="val f3"/>
                <a:gd name="f31" fmla="val f4"/>
                <a:gd name="f32" fmla="+- f31 0 f29"/>
                <a:gd name="f33" fmla="+- f30 0 f29"/>
                <a:gd name="f34" fmla="*/ f33 1 31966"/>
                <a:gd name="f35" fmla="*/ f32 1 29276"/>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1966" h="29276">
                  <a:moveTo>
                    <a:pt x="f5" y="f6"/>
                  </a:moveTo>
                  <a:cubicBezTo>
                    <a:pt x="f7" y="f6"/>
                    <a:pt x="f8" y="f9"/>
                    <a:pt x="f10" y="f11"/>
                  </a:cubicBezTo>
                  <a:cubicBezTo>
                    <a:pt x="f6" y="f12"/>
                    <a:pt x="f13" y="f14"/>
                    <a:pt x="f13" y="f14"/>
                  </a:cubicBezTo>
                  <a:cubicBezTo>
                    <a:pt x="f13" y="f14"/>
                    <a:pt x="f15" y="f16"/>
                    <a:pt x="f17" y="f16"/>
                  </a:cubicBezTo>
                  <a:cubicBezTo>
                    <a:pt x="f18" y="f16"/>
                    <a:pt x="f19" y="f20"/>
                    <a:pt x="f21" y="f22"/>
                  </a:cubicBezTo>
                  <a:cubicBezTo>
                    <a:pt x="f3" y="f23"/>
                    <a:pt x="f24" y="f25"/>
                    <a:pt x="f24" y="f25"/>
                  </a:cubicBezTo>
                  <a:cubicBezTo>
                    <a:pt x="f24" y="f25"/>
                    <a:pt x="f26" y="f6"/>
                    <a:pt x="f5" y="f6"/>
                  </a:cubicBezTo>
                  <a:close/>
                </a:path>
              </a:pathLst>
            </a:custGeom>
            <a:noFill/>
            <a:ln w="9528" cap="flat">
              <a:solidFill>
                <a:srgbClr val="44546A"/>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alibri"/>
              </a:endParaRPr>
            </a:p>
          </p:txBody>
        </p:sp>
      </p:grpSp>
    </p:spTree>
    <p:extLst>
      <p:ext uri="{BB962C8B-B14F-4D97-AF65-F5344CB8AC3E}">
        <p14:creationId xmlns:p14="http://schemas.microsoft.com/office/powerpoint/2010/main" val="18127699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36966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04C0A6-1D94-413D-9FE7-77BE6765FD6F}"/>
              </a:ext>
            </a:extLst>
          </p:cNvPr>
          <p:cNvSpPr txBox="1">
            <a:spLocks noGrp="1"/>
          </p:cNvSpPr>
          <p:nvPr>
            <p:ph type="ctrTitle"/>
          </p:nvPr>
        </p:nvSpPr>
        <p:spPr>
          <a:xfrm>
            <a:off x="1524003" y="1122361"/>
            <a:ext cx="9144000" cy="2387598"/>
          </a:xfrm>
          <a:prstGeom prst="rect">
            <a:avLst/>
          </a:prstGeom>
        </p:spPr>
        <p:txBody>
          <a:bodyPr anchor="b" anchorCtr="1"/>
          <a:lstStyle>
            <a:lvl1pPr algn="ctr">
              <a:defRPr sz="6000"/>
            </a:lvl1pPr>
          </a:lstStyle>
          <a:p>
            <a:pPr lvl="0"/>
            <a:r>
              <a:rPr lang="fr-FR"/>
              <a:t>Modifiez le style du titre</a:t>
            </a:r>
          </a:p>
        </p:txBody>
      </p:sp>
      <p:sp>
        <p:nvSpPr>
          <p:cNvPr id="3" name="Sous-titre 2">
            <a:extLst>
              <a:ext uri="{FF2B5EF4-FFF2-40B4-BE49-F238E27FC236}">
                <a16:creationId xmlns:a16="http://schemas.microsoft.com/office/drawing/2014/main" id="{9A7328D9-5A91-4E6B-A833-C58CC2F1CC50}"/>
              </a:ext>
            </a:extLst>
          </p:cNvPr>
          <p:cNvSpPr txBox="1">
            <a:spLocks noGrp="1"/>
          </p:cNvSpPr>
          <p:nvPr>
            <p:ph type="subTitle" idx="1"/>
          </p:nvPr>
        </p:nvSpPr>
        <p:spPr>
          <a:xfrm>
            <a:off x="1524003" y="3602041"/>
            <a:ext cx="9144000" cy="1655758"/>
          </a:xfrm>
          <a:prstGeom prst="rect">
            <a:avLst/>
          </a:prstGeom>
        </p:spPr>
        <p:txBody>
          <a:bodyPr anchorCtr="1"/>
          <a:lstStyle>
            <a:lvl1pPr marL="0" indent="0" algn="ctr">
              <a:buNone/>
              <a:defRPr sz="2400"/>
            </a:lvl1pPr>
          </a:lstStyle>
          <a:p>
            <a:pPr lvl="0"/>
            <a:r>
              <a:rPr lang="fr-FR"/>
              <a:t>Modifiez le style des sous-titres du masque</a:t>
            </a:r>
          </a:p>
        </p:txBody>
      </p:sp>
      <p:sp>
        <p:nvSpPr>
          <p:cNvPr id="4" name="Espace réservé de la date 3">
            <a:extLst>
              <a:ext uri="{FF2B5EF4-FFF2-40B4-BE49-F238E27FC236}">
                <a16:creationId xmlns:a16="http://schemas.microsoft.com/office/drawing/2014/main" id="{FD086298-3A02-40ED-AB4B-976B6E4B5B30}"/>
              </a:ext>
            </a:extLst>
          </p:cNvPr>
          <p:cNvSpPr txBox="1">
            <a:spLocks noGrp="1"/>
          </p:cNvSpPr>
          <p:nvPr>
            <p:ph type="dt" sz="half" idx="7"/>
          </p:nvPr>
        </p:nvSpPr>
        <p:spPr>
          <a:xfrm>
            <a:off x="838203" y="6356351"/>
            <a:ext cx="2743200" cy="365129"/>
          </a:xfrm>
          <a:prstGeom prst="rect">
            <a:avLst/>
          </a:prstGeom>
        </p:spPr>
        <p:txBody>
          <a:bodyPr/>
          <a:lstStyle>
            <a:lvl1pPr>
              <a:defRPr/>
            </a:lvl1pPr>
          </a:lstStyle>
          <a:p>
            <a:pPr lvl="0"/>
            <a:fld id="{3B6F1B89-11D4-4D4B-8068-B4CA8F18D766}" type="datetime1">
              <a:rPr lang="fr-FR"/>
              <a:pPr lvl="0"/>
              <a:t>12/09/2025</a:t>
            </a:fld>
            <a:endParaRPr lang="fr-FR"/>
          </a:p>
        </p:txBody>
      </p:sp>
      <p:sp>
        <p:nvSpPr>
          <p:cNvPr id="5" name="Espace réservé du pied de page 4">
            <a:extLst>
              <a:ext uri="{FF2B5EF4-FFF2-40B4-BE49-F238E27FC236}">
                <a16:creationId xmlns:a16="http://schemas.microsoft.com/office/drawing/2014/main" id="{ADE00A41-24E2-496D-8E62-2B9EC42B9F9D}"/>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02C4129B-E73E-49F8-B69E-A3D43F3BF071}"/>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E7EC694F-6863-4E05-B8E9-8CEB3DF3512D}" type="slidenum">
              <a:t>‹N°›</a:t>
            </a:fld>
            <a:endParaRPr lang="fr-FR"/>
          </a:p>
        </p:txBody>
      </p:sp>
    </p:spTree>
    <p:extLst>
      <p:ext uri="{BB962C8B-B14F-4D97-AF65-F5344CB8AC3E}">
        <p14:creationId xmlns:p14="http://schemas.microsoft.com/office/powerpoint/2010/main" val="224891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7AE987-67AF-4E8B-A98B-AF557C94E801}"/>
              </a:ext>
            </a:extLst>
          </p:cNvPr>
          <p:cNvSpPr txBox="1">
            <a:spLocks noGrp="1"/>
          </p:cNvSpPr>
          <p:nvPr>
            <p:ph type="title"/>
          </p:nvPr>
        </p:nvSpPr>
        <p:spPr>
          <a:xfrm>
            <a:off x="838203" y="365129"/>
            <a:ext cx="10515600" cy="1325559"/>
          </a:xfrm>
          <a:prstGeom prst="rect">
            <a:avLst/>
          </a:prstGeom>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AFDD0B3A-AB22-4136-8752-00575DAD5BB1}"/>
              </a:ext>
            </a:extLst>
          </p:cNvPr>
          <p:cNvSpPr txBox="1">
            <a:spLocks noGrp="1"/>
          </p:cNvSpPr>
          <p:nvPr>
            <p:ph idx="1"/>
          </p:nvPr>
        </p:nvSpPr>
        <p:spPr>
          <a:xfrm>
            <a:off x="838203" y="1825627"/>
            <a:ext cx="10515600" cy="4351336"/>
          </a:xfrm>
          <a:prstGeom prst="rect">
            <a:avLst/>
          </a:prstGeo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63231D-36A7-4280-B5F6-B11131049583}"/>
              </a:ext>
            </a:extLst>
          </p:cNvPr>
          <p:cNvSpPr txBox="1">
            <a:spLocks noGrp="1"/>
          </p:cNvSpPr>
          <p:nvPr>
            <p:ph type="dt" sz="half" idx="7"/>
          </p:nvPr>
        </p:nvSpPr>
        <p:spPr>
          <a:xfrm>
            <a:off x="838203" y="6356351"/>
            <a:ext cx="2743200" cy="365129"/>
          </a:xfrm>
          <a:prstGeom prst="rect">
            <a:avLst/>
          </a:prstGeom>
        </p:spPr>
        <p:txBody>
          <a:bodyPr/>
          <a:lstStyle>
            <a:lvl1pPr>
              <a:defRPr/>
            </a:lvl1pPr>
          </a:lstStyle>
          <a:p>
            <a:pPr lvl="0"/>
            <a:fld id="{9B117F7F-ED7F-48D2-A983-6F7AB99FE325}" type="datetime1">
              <a:rPr lang="fr-FR"/>
              <a:pPr lvl="0"/>
              <a:t>12/09/2025</a:t>
            </a:fld>
            <a:endParaRPr lang="fr-FR"/>
          </a:p>
        </p:txBody>
      </p:sp>
      <p:sp>
        <p:nvSpPr>
          <p:cNvPr id="5" name="Espace réservé du pied de page 4">
            <a:extLst>
              <a:ext uri="{FF2B5EF4-FFF2-40B4-BE49-F238E27FC236}">
                <a16:creationId xmlns:a16="http://schemas.microsoft.com/office/drawing/2014/main" id="{D3504DC6-0A9B-4A74-B9DA-4FDB6FCDC6F6}"/>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0C56A6C2-6268-4DA6-98B0-D91149BDD011}"/>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DF763FEB-B9E6-4C87-8FC6-CE766AB160D2}" type="slidenum">
              <a:t>‹N°›</a:t>
            </a:fld>
            <a:endParaRPr lang="fr-FR"/>
          </a:p>
        </p:txBody>
      </p:sp>
    </p:spTree>
    <p:extLst>
      <p:ext uri="{BB962C8B-B14F-4D97-AF65-F5344CB8AC3E}">
        <p14:creationId xmlns:p14="http://schemas.microsoft.com/office/powerpoint/2010/main" val="170862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35BEBD-28E0-46C2-9A8B-83BB91B9B4F8}"/>
              </a:ext>
            </a:extLst>
          </p:cNvPr>
          <p:cNvSpPr txBox="1">
            <a:spLocks noGrp="1"/>
          </p:cNvSpPr>
          <p:nvPr>
            <p:ph type="title"/>
          </p:nvPr>
        </p:nvSpPr>
        <p:spPr>
          <a:xfrm>
            <a:off x="831847" y="1709735"/>
            <a:ext cx="10515600" cy="2852735"/>
          </a:xfrm>
          <a:prstGeom prst="rect">
            <a:avLst/>
          </a:prstGeom>
        </p:spPr>
        <p:txBody>
          <a:bodyPr anchor="b"/>
          <a:lstStyle>
            <a:lvl1pPr>
              <a:defRPr sz="6000"/>
            </a:lvl1pPr>
          </a:lstStyle>
          <a:p>
            <a:pPr lvl="0"/>
            <a:r>
              <a:rPr lang="fr-FR"/>
              <a:t>Modifiez le style du titre</a:t>
            </a:r>
          </a:p>
        </p:txBody>
      </p:sp>
      <p:sp>
        <p:nvSpPr>
          <p:cNvPr id="3" name="Espace réservé du texte 2">
            <a:extLst>
              <a:ext uri="{FF2B5EF4-FFF2-40B4-BE49-F238E27FC236}">
                <a16:creationId xmlns:a16="http://schemas.microsoft.com/office/drawing/2014/main" id="{45355033-5396-458F-866C-618B02D89836}"/>
              </a:ext>
            </a:extLst>
          </p:cNvPr>
          <p:cNvSpPr txBox="1">
            <a:spLocks noGrp="1"/>
          </p:cNvSpPr>
          <p:nvPr>
            <p:ph type="body" idx="1"/>
          </p:nvPr>
        </p:nvSpPr>
        <p:spPr>
          <a:xfrm>
            <a:off x="831847" y="4589465"/>
            <a:ext cx="10515600" cy="1500182"/>
          </a:xfrm>
          <a:prstGeom prst="rect">
            <a:avLst/>
          </a:prstGeom>
        </p:spPr>
        <p:txBody>
          <a:bodyPr/>
          <a:lstStyle>
            <a:lvl1pPr marL="0" indent="0">
              <a:buNone/>
              <a:defRPr sz="2400">
                <a:solidFill>
                  <a:srgbClr val="898989"/>
                </a:solidFill>
              </a:defRPr>
            </a:lvl1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95CEBD9-E74D-4A3E-9420-3E3AF5C5CF9A}"/>
              </a:ext>
            </a:extLst>
          </p:cNvPr>
          <p:cNvSpPr txBox="1">
            <a:spLocks noGrp="1"/>
          </p:cNvSpPr>
          <p:nvPr>
            <p:ph type="dt" sz="half" idx="7"/>
          </p:nvPr>
        </p:nvSpPr>
        <p:spPr>
          <a:xfrm>
            <a:off x="838203" y="6356351"/>
            <a:ext cx="2743200" cy="365129"/>
          </a:xfrm>
          <a:prstGeom prst="rect">
            <a:avLst/>
          </a:prstGeom>
        </p:spPr>
        <p:txBody>
          <a:bodyPr/>
          <a:lstStyle>
            <a:lvl1pPr>
              <a:defRPr/>
            </a:lvl1pPr>
          </a:lstStyle>
          <a:p>
            <a:pPr lvl="0"/>
            <a:fld id="{F4A94400-CD0A-4A10-BD52-848A0F21504F}" type="datetime1">
              <a:rPr lang="fr-FR"/>
              <a:pPr lvl="0"/>
              <a:t>12/09/2025</a:t>
            </a:fld>
            <a:endParaRPr lang="fr-FR"/>
          </a:p>
        </p:txBody>
      </p:sp>
      <p:sp>
        <p:nvSpPr>
          <p:cNvPr id="5" name="Espace réservé du pied de page 4">
            <a:extLst>
              <a:ext uri="{FF2B5EF4-FFF2-40B4-BE49-F238E27FC236}">
                <a16:creationId xmlns:a16="http://schemas.microsoft.com/office/drawing/2014/main" id="{7D009F2D-9862-4927-9F86-D8E0D9D3C780}"/>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B4B17A6A-1757-46A0-A36F-63A9A8D949EF}"/>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C33C7606-2EFD-4F4D-BBEB-490C0A6C5001}" type="slidenum">
              <a:t>‹N°›</a:t>
            </a:fld>
            <a:endParaRPr lang="fr-FR"/>
          </a:p>
        </p:txBody>
      </p:sp>
    </p:spTree>
    <p:extLst>
      <p:ext uri="{BB962C8B-B14F-4D97-AF65-F5344CB8AC3E}">
        <p14:creationId xmlns:p14="http://schemas.microsoft.com/office/powerpoint/2010/main" val="277313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009B66-78B7-43B1-8996-F53329B8D6F8}"/>
              </a:ext>
            </a:extLst>
          </p:cNvPr>
          <p:cNvSpPr txBox="1">
            <a:spLocks noGrp="1"/>
          </p:cNvSpPr>
          <p:nvPr>
            <p:ph type="title"/>
          </p:nvPr>
        </p:nvSpPr>
        <p:spPr>
          <a:xfrm>
            <a:off x="838203" y="365129"/>
            <a:ext cx="10515600" cy="1325559"/>
          </a:xfrm>
          <a:prstGeom prst="rect">
            <a:avLst/>
          </a:prstGeom>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4CC5BF9B-8C14-40A6-91EE-044FCDB81E11}"/>
              </a:ext>
            </a:extLst>
          </p:cNvPr>
          <p:cNvSpPr txBox="1">
            <a:spLocks noGrp="1"/>
          </p:cNvSpPr>
          <p:nvPr>
            <p:ph idx="1"/>
          </p:nvPr>
        </p:nvSpPr>
        <p:spPr>
          <a:xfrm>
            <a:off x="838203" y="1825627"/>
            <a:ext cx="5181603" cy="4351336"/>
          </a:xfrm>
          <a:prstGeom prst="rect">
            <a:avLst/>
          </a:prstGeo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36DEBD6-0841-4D27-9E63-9B564FBE4FBF}"/>
              </a:ext>
            </a:extLst>
          </p:cNvPr>
          <p:cNvSpPr txBox="1">
            <a:spLocks noGrp="1"/>
          </p:cNvSpPr>
          <p:nvPr>
            <p:ph idx="2"/>
          </p:nvPr>
        </p:nvSpPr>
        <p:spPr>
          <a:xfrm>
            <a:off x="6172200" y="1825627"/>
            <a:ext cx="5181603" cy="4351336"/>
          </a:xfrm>
          <a:prstGeom prst="rect">
            <a:avLst/>
          </a:prstGeo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D2842A1-0E7C-44AF-B69A-4BB46FB3D7DD}"/>
              </a:ext>
            </a:extLst>
          </p:cNvPr>
          <p:cNvSpPr txBox="1">
            <a:spLocks noGrp="1"/>
          </p:cNvSpPr>
          <p:nvPr>
            <p:ph type="dt" sz="half" idx="7"/>
          </p:nvPr>
        </p:nvSpPr>
        <p:spPr>
          <a:xfrm>
            <a:off x="838203" y="6356351"/>
            <a:ext cx="2743200" cy="365129"/>
          </a:xfrm>
          <a:prstGeom prst="rect">
            <a:avLst/>
          </a:prstGeom>
        </p:spPr>
        <p:txBody>
          <a:bodyPr/>
          <a:lstStyle>
            <a:lvl1pPr>
              <a:defRPr/>
            </a:lvl1pPr>
          </a:lstStyle>
          <a:p>
            <a:pPr lvl="0"/>
            <a:fld id="{45EF105D-76B5-466F-B0CD-E984D30DE345}" type="datetime1">
              <a:rPr lang="fr-FR"/>
              <a:pPr lvl="0"/>
              <a:t>12/09/2025</a:t>
            </a:fld>
            <a:endParaRPr lang="fr-FR"/>
          </a:p>
        </p:txBody>
      </p:sp>
      <p:sp>
        <p:nvSpPr>
          <p:cNvPr id="6" name="Espace réservé du pied de page 5">
            <a:extLst>
              <a:ext uri="{FF2B5EF4-FFF2-40B4-BE49-F238E27FC236}">
                <a16:creationId xmlns:a16="http://schemas.microsoft.com/office/drawing/2014/main" id="{A93FBE19-A0F1-4148-9FC1-E78DD68C4493}"/>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76BD6393-ED89-4714-94CA-374CB6C9F355}"/>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3E2C00E7-90B0-488C-A8FF-C363A48E9861}" type="slidenum">
              <a:t>‹N°›</a:t>
            </a:fld>
            <a:endParaRPr lang="fr-FR"/>
          </a:p>
        </p:txBody>
      </p:sp>
    </p:spTree>
    <p:extLst>
      <p:ext uri="{BB962C8B-B14F-4D97-AF65-F5344CB8AC3E}">
        <p14:creationId xmlns:p14="http://schemas.microsoft.com/office/powerpoint/2010/main" val="3491160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57F650-BF11-4831-BC61-81DA9595A909}"/>
              </a:ext>
            </a:extLst>
          </p:cNvPr>
          <p:cNvSpPr txBox="1">
            <a:spLocks noGrp="1"/>
          </p:cNvSpPr>
          <p:nvPr>
            <p:ph type="title"/>
          </p:nvPr>
        </p:nvSpPr>
        <p:spPr>
          <a:xfrm>
            <a:off x="839784" y="365129"/>
            <a:ext cx="10515600" cy="1325559"/>
          </a:xfrm>
          <a:prstGeom prst="rect">
            <a:avLst/>
          </a:prstGeom>
        </p:spPr>
        <p:txBody>
          <a:bodyPr/>
          <a:lstStyle>
            <a:lvl1pPr>
              <a:defRPr/>
            </a:lvl1pPr>
          </a:lstStyle>
          <a:p>
            <a:pPr lvl="0"/>
            <a:r>
              <a:rPr lang="fr-FR"/>
              <a:t>Modifiez le style du titre</a:t>
            </a:r>
          </a:p>
        </p:txBody>
      </p:sp>
      <p:sp>
        <p:nvSpPr>
          <p:cNvPr id="3" name="Espace réservé du texte 2">
            <a:extLst>
              <a:ext uri="{FF2B5EF4-FFF2-40B4-BE49-F238E27FC236}">
                <a16:creationId xmlns:a16="http://schemas.microsoft.com/office/drawing/2014/main" id="{B20EC882-0576-4C9F-A550-58405F32EE1D}"/>
              </a:ext>
            </a:extLst>
          </p:cNvPr>
          <p:cNvSpPr txBox="1">
            <a:spLocks noGrp="1"/>
          </p:cNvSpPr>
          <p:nvPr>
            <p:ph type="body" idx="1"/>
          </p:nvPr>
        </p:nvSpPr>
        <p:spPr>
          <a:xfrm>
            <a:off x="839784" y="1681160"/>
            <a:ext cx="5157782" cy="823910"/>
          </a:xfrm>
          <a:prstGeom prst="rect">
            <a:avLst/>
          </a:prstGeom>
        </p:spPr>
        <p:txBody>
          <a:bodyPr anchor="b"/>
          <a:lstStyle>
            <a:lvl1pPr marL="0" indent="0">
              <a:buNone/>
              <a:defRPr sz="2400" b="1"/>
            </a:lvl1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9D5D15C-BA7C-48A2-BBB2-32FA08F2402B}"/>
              </a:ext>
            </a:extLst>
          </p:cNvPr>
          <p:cNvSpPr txBox="1">
            <a:spLocks noGrp="1"/>
          </p:cNvSpPr>
          <p:nvPr>
            <p:ph idx="2"/>
          </p:nvPr>
        </p:nvSpPr>
        <p:spPr>
          <a:xfrm>
            <a:off x="839784" y="2505071"/>
            <a:ext cx="5157782" cy="3684583"/>
          </a:xfrm>
          <a:prstGeom prst="rect">
            <a:avLst/>
          </a:prstGeo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F984C6-A8D6-4063-A141-224872DD722E}"/>
              </a:ext>
            </a:extLst>
          </p:cNvPr>
          <p:cNvSpPr txBox="1">
            <a:spLocks noGrp="1"/>
          </p:cNvSpPr>
          <p:nvPr>
            <p:ph type="body" idx="3"/>
          </p:nvPr>
        </p:nvSpPr>
        <p:spPr>
          <a:xfrm>
            <a:off x="6172200" y="1681160"/>
            <a:ext cx="5183184" cy="823910"/>
          </a:xfrm>
          <a:prstGeom prst="rect">
            <a:avLst/>
          </a:prstGeom>
        </p:spPr>
        <p:txBody>
          <a:bodyPr anchor="b"/>
          <a:lstStyle>
            <a:lvl1pPr marL="0" indent="0">
              <a:buNone/>
              <a:defRPr sz="2400" b="1"/>
            </a:lvl1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59C1379-B380-46C0-B1EE-97A72D0BF6A8}"/>
              </a:ext>
            </a:extLst>
          </p:cNvPr>
          <p:cNvSpPr txBox="1">
            <a:spLocks noGrp="1"/>
          </p:cNvSpPr>
          <p:nvPr>
            <p:ph idx="4"/>
          </p:nvPr>
        </p:nvSpPr>
        <p:spPr>
          <a:xfrm>
            <a:off x="6172200" y="2505071"/>
            <a:ext cx="5183184" cy="3684583"/>
          </a:xfrm>
          <a:prstGeom prst="rect">
            <a:avLst/>
          </a:prstGeo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597D632-3E8B-47CF-8CAE-994BE0FE2A6D}"/>
              </a:ext>
            </a:extLst>
          </p:cNvPr>
          <p:cNvSpPr txBox="1">
            <a:spLocks noGrp="1"/>
          </p:cNvSpPr>
          <p:nvPr>
            <p:ph type="dt" sz="half" idx="7"/>
          </p:nvPr>
        </p:nvSpPr>
        <p:spPr>
          <a:xfrm>
            <a:off x="838203" y="6356351"/>
            <a:ext cx="2743200" cy="365129"/>
          </a:xfrm>
          <a:prstGeom prst="rect">
            <a:avLst/>
          </a:prstGeom>
        </p:spPr>
        <p:txBody>
          <a:bodyPr/>
          <a:lstStyle>
            <a:lvl1pPr>
              <a:defRPr/>
            </a:lvl1pPr>
          </a:lstStyle>
          <a:p>
            <a:pPr lvl="0"/>
            <a:fld id="{7C21EB8C-8226-453A-BD57-5BC0CD9DCC66}" type="datetime1">
              <a:rPr lang="fr-FR"/>
              <a:pPr lvl="0"/>
              <a:t>12/09/2025</a:t>
            </a:fld>
            <a:endParaRPr lang="fr-FR"/>
          </a:p>
        </p:txBody>
      </p:sp>
      <p:sp>
        <p:nvSpPr>
          <p:cNvPr id="8" name="Espace réservé du pied de page 7">
            <a:extLst>
              <a:ext uri="{FF2B5EF4-FFF2-40B4-BE49-F238E27FC236}">
                <a16:creationId xmlns:a16="http://schemas.microsoft.com/office/drawing/2014/main" id="{7AA98A0D-0A41-4E78-8248-55ABB23A31F2}"/>
              </a:ext>
            </a:extLst>
          </p:cNvPr>
          <p:cNvSpPr txBox="1">
            <a:spLocks noGrp="1"/>
          </p:cNvSpPr>
          <p:nvPr>
            <p:ph type="ftr" sz="quarter" idx="9"/>
          </p:nvPr>
        </p:nvSpPr>
        <p:spPr>
          <a:xfrm>
            <a:off x="4038603" y="6356351"/>
            <a:ext cx="4114800" cy="365129"/>
          </a:xfrm>
          <a:prstGeom prst="rect">
            <a:avLst/>
          </a:prstGeom>
        </p:spPr>
        <p:txBody>
          <a:bodyPr/>
          <a:lstStyle>
            <a:lvl1pPr>
              <a:defRPr/>
            </a:lvl1pPr>
          </a:lstStyle>
          <a:p>
            <a:pPr lvl="0"/>
            <a:endParaRPr lang="fr-FR"/>
          </a:p>
        </p:txBody>
      </p:sp>
      <p:sp>
        <p:nvSpPr>
          <p:cNvPr id="9" name="Espace réservé du numéro de diapositive 8">
            <a:extLst>
              <a:ext uri="{FF2B5EF4-FFF2-40B4-BE49-F238E27FC236}">
                <a16:creationId xmlns:a16="http://schemas.microsoft.com/office/drawing/2014/main" id="{21AC2017-5D98-440D-9195-4F157B4058B5}"/>
              </a:ext>
            </a:extLst>
          </p:cNvPr>
          <p:cNvSpPr txBox="1">
            <a:spLocks noGrp="1"/>
          </p:cNvSpPr>
          <p:nvPr>
            <p:ph type="sldNum" sz="quarter" idx="8"/>
          </p:nvPr>
        </p:nvSpPr>
        <p:spPr>
          <a:xfrm>
            <a:off x="8610603" y="6356351"/>
            <a:ext cx="2743200" cy="365129"/>
          </a:xfrm>
          <a:prstGeom prst="rect">
            <a:avLst/>
          </a:prstGeom>
        </p:spPr>
        <p:txBody>
          <a:bodyPr/>
          <a:lstStyle>
            <a:lvl1pPr>
              <a:defRPr/>
            </a:lvl1pPr>
          </a:lstStyle>
          <a:p>
            <a:pPr lvl="0"/>
            <a:fld id="{BC81D2FB-0DEB-494A-98F9-AC8EC3FDE6A0}" type="slidenum">
              <a:t>‹N°›</a:t>
            </a:fld>
            <a:endParaRPr lang="fr-FR"/>
          </a:p>
        </p:txBody>
      </p:sp>
    </p:spTree>
    <p:extLst>
      <p:ext uri="{BB962C8B-B14F-4D97-AF65-F5344CB8AC3E}">
        <p14:creationId xmlns:p14="http://schemas.microsoft.com/office/powerpoint/2010/main" val="53024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ED5C5CB-F18D-47E0-83AD-B7FCDF781329}"/>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82786" y="0"/>
            <a:ext cx="834591" cy="6242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r-FR"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ED5C5CB-F18D-47E0-83AD-B7FCDF781329}"/>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82786" y="0"/>
            <a:ext cx="834591" cy="624219"/>
          </a:xfrm>
          <a:prstGeom prst="rect">
            <a:avLst/>
          </a:prstGeom>
        </p:spPr>
      </p:pic>
    </p:spTree>
    <p:extLst>
      <p:ext uri="{BB962C8B-B14F-4D97-AF65-F5344CB8AC3E}">
        <p14:creationId xmlns:p14="http://schemas.microsoft.com/office/powerpoint/2010/main" val="55531834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txStyles>
    <p:title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r-FR"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cH6oOXp-MhA?si=eISs_rneJ_kdO1Pw" TargetMode="External"/><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hyperlink" Target="https://youtu.be/5_nLPlVZRIo?si=jsUsalOjRas3Sex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www.facebook.com/evenementsetvoyages/" TargetMode="External"/><Relationship Id="rId13" Type="http://schemas.openxmlformats.org/officeDocument/2006/relationships/image" Target="../media/image33.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2.svg"/><Relationship Id="rId2" Type="http://schemas.openxmlformats.org/officeDocument/2006/relationships/hyperlink" Target="http://www.evenements-et-voyages.com/" TargetMode="External"/><Relationship Id="rId16" Type="http://schemas.openxmlformats.org/officeDocument/2006/relationships/image" Target="../media/image36.jpeg"/><Relationship Id="rId1" Type="http://schemas.openxmlformats.org/officeDocument/2006/relationships/slideLayout" Target="../slideLayouts/slideLayout16.xml"/><Relationship Id="rId6" Type="http://schemas.openxmlformats.org/officeDocument/2006/relationships/image" Target="../media/image28.svg"/><Relationship Id="rId11" Type="http://schemas.openxmlformats.org/officeDocument/2006/relationships/image" Target="../media/image31.png"/><Relationship Id="rId5" Type="http://schemas.openxmlformats.org/officeDocument/2006/relationships/image" Target="../media/image27.png"/><Relationship Id="rId15" Type="http://schemas.openxmlformats.org/officeDocument/2006/relationships/image" Target="../media/image35.jpeg"/><Relationship Id="rId10" Type="http://schemas.openxmlformats.org/officeDocument/2006/relationships/hyperlink" Target="mailto:info@eevoyages.com" TargetMode="External"/><Relationship Id="rId4" Type="http://schemas.openxmlformats.org/officeDocument/2006/relationships/image" Target="../media/image26.svg"/><Relationship Id="rId9" Type="http://schemas.openxmlformats.org/officeDocument/2006/relationships/image" Target="../media/image30.png"/><Relationship Id="rId1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AAE5A206-09D9-444F-978B-CEAF3C2492CB}"/>
              </a:ext>
            </a:extLst>
          </p:cNvPr>
          <p:cNvSpPr txBox="1"/>
          <p:nvPr/>
        </p:nvSpPr>
        <p:spPr>
          <a:xfrm>
            <a:off x="4848726" y="983907"/>
            <a:ext cx="7125519" cy="1631216"/>
          </a:xfrm>
          <a:prstGeom prst="rect">
            <a:avLst/>
          </a:prstGeom>
          <a:noFill/>
        </p:spPr>
        <p:txBody>
          <a:bodyPr wrap="square" rtlCol="0">
            <a:spAutoFit/>
          </a:bodyPr>
          <a:lstStyle/>
          <a:p>
            <a:pPr algn="ctr"/>
            <a:r>
              <a:rPr lang="fr-FR" sz="5000" dirty="0">
                <a:solidFill>
                  <a:srgbClr val="C00000"/>
                </a:solidFill>
                <a:latin typeface="Zipper" panose="00000500000000000000" pitchFamily="2" charset="0"/>
              </a:rPr>
              <a:t>GRAND PRIX F1 </a:t>
            </a:r>
          </a:p>
          <a:p>
            <a:pPr algn="ctr"/>
            <a:r>
              <a:rPr lang="fr-FR" sz="5000" dirty="0">
                <a:solidFill>
                  <a:srgbClr val="C00000"/>
                </a:solidFill>
                <a:latin typeface="Zipper" panose="00000500000000000000" pitchFamily="2" charset="0"/>
              </a:rPr>
              <a:t>CHINE</a:t>
            </a:r>
          </a:p>
        </p:txBody>
      </p:sp>
      <p:sp>
        <p:nvSpPr>
          <p:cNvPr id="13" name="ZoneTexte 12">
            <a:extLst>
              <a:ext uri="{FF2B5EF4-FFF2-40B4-BE49-F238E27FC236}">
                <a16:creationId xmlns:a16="http://schemas.microsoft.com/office/drawing/2014/main" id="{E5518885-CC07-48FC-9FC7-E0EC3821139D}"/>
              </a:ext>
            </a:extLst>
          </p:cNvPr>
          <p:cNvSpPr txBox="1"/>
          <p:nvPr/>
        </p:nvSpPr>
        <p:spPr>
          <a:xfrm>
            <a:off x="4848726" y="2992371"/>
            <a:ext cx="7125519" cy="861774"/>
          </a:xfrm>
          <a:prstGeom prst="rect">
            <a:avLst/>
          </a:prstGeom>
          <a:noFill/>
        </p:spPr>
        <p:txBody>
          <a:bodyPr wrap="square" rtlCol="0">
            <a:spAutoFit/>
          </a:bodyPr>
          <a:lstStyle/>
          <a:p>
            <a:pPr algn="ctr"/>
            <a:r>
              <a:rPr lang="fr-FR" sz="2500" dirty="0">
                <a:solidFill>
                  <a:srgbClr val="002060"/>
                </a:solidFill>
                <a:latin typeface="Zipper" panose="00000500000000000000" pitchFamily="2" charset="0"/>
              </a:rPr>
              <a:t>Shanghai</a:t>
            </a:r>
          </a:p>
          <a:p>
            <a:pPr algn="ctr"/>
            <a:r>
              <a:rPr lang="fr-FR" sz="2500" dirty="0">
                <a:solidFill>
                  <a:srgbClr val="002060"/>
                </a:solidFill>
                <a:latin typeface="Zipper" panose="00000500000000000000" pitchFamily="2" charset="0"/>
              </a:rPr>
              <a:t>Du 10 au 17 mars 2026</a:t>
            </a:r>
          </a:p>
        </p:txBody>
      </p:sp>
      <p:pic>
        <p:nvPicPr>
          <p:cNvPr id="1026" name="Picture 2" descr="C:\Users\Daniel\SynologyDrive\mexique 21\f1\f1\dim\IMG_716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0837" y="74927"/>
            <a:ext cx="3344091" cy="22293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niel\SynologyDrive\mexique 21\f1\f1\dim\IMG_721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0836" y="2304319"/>
            <a:ext cx="3344092" cy="22293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aniel\SynologyDrive\mexique 21\f1\f1\dim\IMG_727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0837" y="4498642"/>
            <a:ext cx="3344091" cy="22293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aniel\SynologyDrive\mexique 21\f1\f1\sam\mexique f1 -qualifs  (9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24928" y="4237561"/>
            <a:ext cx="3683106" cy="24554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aniel\SynologyDrive\mexique 21\f1\f1\sam\mexique f1 -qualifs  (103).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08034" y="4205426"/>
            <a:ext cx="3779511" cy="25196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bg>
      <p:bgPr>
        <a:solidFill>
          <a:srgbClr val="FFFFFF"/>
        </a:solidFill>
        <a:effectLst/>
      </p:bgPr>
    </p:bg>
    <p:spTree>
      <p:nvGrpSpPr>
        <p:cNvPr id="1" name=""/>
        <p:cNvGrpSpPr/>
        <p:nvPr/>
      </p:nvGrpSpPr>
      <p:grpSpPr>
        <a:xfrm>
          <a:off x="0" y="0"/>
          <a:ext cx="0" cy="0"/>
          <a:chOff x="0" y="0"/>
          <a:chExt cx="0" cy="0"/>
        </a:xfrm>
      </p:grpSpPr>
      <p:sp>
        <p:nvSpPr>
          <p:cNvPr id="2" name="Google Shape;151;p26">
            <a:extLst>
              <a:ext uri="{FF2B5EF4-FFF2-40B4-BE49-F238E27FC236}">
                <a16:creationId xmlns:a16="http://schemas.microsoft.com/office/drawing/2014/main" id="{6F96BB3B-4AA8-4601-B474-5119CC47628B}"/>
              </a:ext>
            </a:extLst>
          </p:cNvPr>
          <p:cNvSpPr/>
          <p:nvPr/>
        </p:nvSpPr>
        <p:spPr>
          <a:xfrm>
            <a:off x="1441862" y="416399"/>
            <a:ext cx="3154003" cy="6441600"/>
          </a:xfrm>
          <a:prstGeom prst="rect">
            <a:avLst/>
          </a:prstGeom>
          <a:solidFill>
            <a:srgbClr val="002060"/>
          </a:solidFill>
          <a:ln cap="flat">
            <a:noFill/>
            <a:prstDash val="solid"/>
          </a:ln>
        </p:spPr>
        <p:txBody>
          <a:bodyPr vert="horz" wrap="square" lIns="121898" tIns="121898" rIns="121898" bIns="121898"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alibri"/>
            </a:endParaRPr>
          </a:p>
        </p:txBody>
      </p:sp>
      <p:sp>
        <p:nvSpPr>
          <p:cNvPr id="3" name="Google Shape;152;p26">
            <a:extLst>
              <a:ext uri="{FF2B5EF4-FFF2-40B4-BE49-F238E27FC236}">
                <a16:creationId xmlns:a16="http://schemas.microsoft.com/office/drawing/2014/main" id="{88EAA133-67C0-4EDD-9FE6-D26407E266ED}"/>
              </a:ext>
            </a:extLst>
          </p:cNvPr>
          <p:cNvSpPr/>
          <p:nvPr/>
        </p:nvSpPr>
        <p:spPr>
          <a:xfrm>
            <a:off x="5119753" y="416399"/>
            <a:ext cx="3154003" cy="6441600"/>
          </a:xfrm>
          <a:prstGeom prst="rect">
            <a:avLst/>
          </a:prstGeom>
          <a:solidFill>
            <a:srgbClr val="002060"/>
          </a:solidFill>
          <a:ln cap="flat">
            <a:noFill/>
            <a:prstDash val="solid"/>
          </a:ln>
        </p:spPr>
        <p:txBody>
          <a:bodyPr vert="horz" wrap="square" lIns="121898" tIns="121898" rIns="121898" bIns="121898"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alibri"/>
            </a:endParaRPr>
          </a:p>
        </p:txBody>
      </p:sp>
      <p:sp>
        <p:nvSpPr>
          <p:cNvPr id="4" name="Google Shape;153;p26">
            <a:extLst>
              <a:ext uri="{FF2B5EF4-FFF2-40B4-BE49-F238E27FC236}">
                <a16:creationId xmlns:a16="http://schemas.microsoft.com/office/drawing/2014/main" id="{737D7151-E5C1-47C4-B6FF-29352757B10B}"/>
              </a:ext>
            </a:extLst>
          </p:cNvPr>
          <p:cNvSpPr txBox="1">
            <a:spLocks noGrp="1"/>
          </p:cNvSpPr>
          <p:nvPr>
            <p:ph type="title"/>
          </p:nvPr>
        </p:nvSpPr>
        <p:spPr>
          <a:xfrm rot="16200000">
            <a:off x="-1498633" y="3206101"/>
            <a:ext cx="4932401" cy="436397"/>
          </a:xfrm>
        </p:spPr>
        <p:txBody>
          <a:bodyPr lIns="121898" tIns="121898" rIns="121898" bIns="121898"/>
          <a:lstStyle/>
          <a:p>
            <a:pPr lvl="0"/>
            <a:r>
              <a:rPr lang="fr-FR" sz="2800" dirty="0"/>
              <a:t>DIFFERENTS  FORFAITS</a:t>
            </a:r>
          </a:p>
        </p:txBody>
      </p:sp>
      <p:sp>
        <p:nvSpPr>
          <p:cNvPr id="6" name="Google Shape;156;p26">
            <a:extLst>
              <a:ext uri="{FF2B5EF4-FFF2-40B4-BE49-F238E27FC236}">
                <a16:creationId xmlns:a16="http://schemas.microsoft.com/office/drawing/2014/main" id="{96063CD1-0D0A-448E-B1B9-560AFA1671C6}"/>
              </a:ext>
            </a:extLst>
          </p:cNvPr>
          <p:cNvSpPr txBox="1">
            <a:spLocks noGrp="1"/>
          </p:cNvSpPr>
          <p:nvPr>
            <p:ph type="subTitle" idx="4294967295"/>
          </p:nvPr>
        </p:nvSpPr>
        <p:spPr>
          <a:xfrm>
            <a:off x="1441862" y="1725664"/>
            <a:ext cx="3154003" cy="437997"/>
          </a:xfrm>
          <a:prstGeom prst="rect">
            <a:avLst/>
          </a:prstGeom>
        </p:spPr>
        <p:txBody>
          <a:bodyPr lIns="121898" tIns="121898" rIns="121898" bIns="121898">
            <a:noAutofit/>
          </a:bodyPr>
          <a:lstStyle/>
          <a:p>
            <a:pPr marL="0" lvl="0" indent="0" algn="ctr">
              <a:lnSpc>
                <a:spcPct val="100000"/>
              </a:lnSpc>
              <a:spcBef>
                <a:spcPts val="0"/>
              </a:spcBef>
              <a:buNone/>
            </a:pPr>
            <a:r>
              <a:rPr lang="fr-FR" sz="1200" b="1" dirty="0">
                <a:solidFill>
                  <a:srgbClr val="FADCC8"/>
                </a:solidFill>
              </a:rPr>
              <a:t>Indépendance – Simplicité -Economie</a:t>
            </a:r>
          </a:p>
        </p:txBody>
      </p:sp>
      <p:sp>
        <p:nvSpPr>
          <p:cNvPr id="7" name="Google Shape;157;p26">
            <a:extLst>
              <a:ext uri="{FF2B5EF4-FFF2-40B4-BE49-F238E27FC236}">
                <a16:creationId xmlns:a16="http://schemas.microsoft.com/office/drawing/2014/main" id="{D5CE67A9-8F4C-4082-9BF6-565E304015BF}"/>
              </a:ext>
            </a:extLst>
          </p:cNvPr>
          <p:cNvSpPr txBox="1">
            <a:spLocks noGrp="1"/>
          </p:cNvSpPr>
          <p:nvPr>
            <p:ph type="title" idx="4294967295"/>
          </p:nvPr>
        </p:nvSpPr>
        <p:spPr>
          <a:xfrm>
            <a:off x="455691" y="816732"/>
            <a:ext cx="1788401" cy="1090796"/>
          </a:xfrm>
          <a:prstGeom prst="rect">
            <a:avLst/>
          </a:prstGeom>
        </p:spPr>
        <p:txBody>
          <a:bodyPr lIns="121898" tIns="121898" rIns="121898" bIns="121898" anchor="t">
            <a:noAutofit/>
          </a:bodyPr>
          <a:lstStyle/>
          <a:p>
            <a:pPr lvl="0" algn="r"/>
            <a:r>
              <a:rPr lang="es-ES" sz="6400" dirty="0">
                <a:solidFill>
                  <a:srgbClr val="B4C7E7"/>
                </a:solidFill>
              </a:rPr>
              <a:t>01</a:t>
            </a:r>
          </a:p>
        </p:txBody>
      </p:sp>
      <p:sp>
        <p:nvSpPr>
          <p:cNvPr id="10" name="Google Shape;160;p26">
            <a:extLst>
              <a:ext uri="{FF2B5EF4-FFF2-40B4-BE49-F238E27FC236}">
                <a16:creationId xmlns:a16="http://schemas.microsoft.com/office/drawing/2014/main" id="{EA0F0525-F791-4B40-BA8E-A7746F19A579}"/>
              </a:ext>
            </a:extLst>
          </p:cNvPr>
          <p:cNvSpPr txBox="1">
            <a:spLocks noGrp="1"/>
          </p:cNvSpPr>
          <p:nvPr>
            <p:ph type="subTitle" idx="4294967295"/>
          </p:nvPr>
        </p:nvSpPr>
        <p:spPr>
          <a:xfrm>
            <a:off x="1701985" y="4091287"/>
            <a:ext cx="2633755" cy="2405867"/>
          </a:xfrm>
          <a:prstGeom prst="rect">
            <a:avLst/>
          </a:prstGeom>
        </p:spPr>
        <p:txBody>
          <a:bodyPr lIns="121898" tIns="121898" rIns="121898" bIns="121898">
            <a:noAutofit/>
          </a:bodyPr>
          <a:lstStyle/>
          <a:p>
            <a:pPr marL="0" lvl="0" indent="0" algn="just">
              <a:lnSpc>
                <a:spcPct val="100000"/>
              </a:lnSpc>
              <a:spcBef>
                <a:spcPts val="0"/>
              </a:spcBef>
              <a:buNone/>
            </a:pPr>
            <a:r>
              <a:rPr lang="fr-FR" sz="1200" dirty="0">
                <a:solidFill>
                  <a:schemeClr val="accent5">
                    <a:lumMod val="40000"/>
                    <a:lumOff val="60000"/>
                  </a:schemeClr>
                </a:solidFill>
              </a:rPr>
              <a:t>Dédié à ceux qui ont un budget réduit ou qui veulent éviter les contraintes du groupe.</a:t>
            </a:r>
          </a:p>
          <a:p>
            <a:pPr marL="0" lvl="0" indent="0" algn="just">
              <a:lnSpc>
                <a:spcPct val="100000"/>
              </a:lnSpc>
              <a:spcBef>
                <a:spcPts val="0"/>
              </a:spcBef>
              <a:buNone/>
            </a:pPr>
            <a:endParaRPr lang="fr-FR" sz="1200" dirty="0">
              <a:solidFill>
                <a:schemeClr val="accent5">
                  <a:lumMod val="40000"/>
                  <a:lumOff val="60000"/>
                </a:schemeClr>
              </a:solidFill>
            </a:endParaRPr>
          </a:p>
          <a:p>
            <a:pPr marL="0" indent="0" algn="just">
              <a:lnSpc>
                <a:spcPct val="100000"/>
              </a:lnSpc>
              <a:spcBef>
                <a:spcPts val="0"/>
              </a:spcBef>
              <a:buNone/>
            </a:pPr>
            <a:r>
              <a:rPr lang="fr-FR" sz="1200" dirty="0">
                <a:solidFill>
                  <a:schemeClr val="accent5">
                    <a:lumMod val="40000"/>
                    <a:lumOff val="60000"/>
                  </a:schemeClr>
                </a:solidFill>
              </a:rPr>
              <a:t>Nous vous accompagnons dans votre projet et vous simplifierons votre séjour </a:t>
            </a:r>
          </a:p>
          <a:p>
            <a:pPr marL="0" indent="0" algn="just">
              <a:lnSpc>
                <a:spcPct val="100000"/>
              </a:lnSpc>
              <a:spcBef>
                <a:spcPts val="0"/>
              </a:spcBef>
              <a:buNone/>
            </a:pPr>
            <a:endParaRPr lang="fr-FR" sz="1200" dirty="0">
              <a:solidFill>
                <a:schemeClr val="accent5">
                  <a:lumMod val="40000"/>
                  <a:lumOff val="60000"/>
                </a:schemeClr>
              </a:solidFill>
            </a:endParaRPr>
          </a:p>
          <a:p>
            <a:pPr marL="0" indent="0" algn="just">
              <a:lnSpc>
                <a:spcPct val="100000"/>
              </a:lnSpc>
              <a:spcBef>
                <a:spcPts val="0"/>
              </a:spcBef>
              <a:buNone/>
            </a:pPr>
            <a:r>
              <a:rPr lang="fr-FR" sz="1200" dirty="0">
                <a:solidFill>
                  <a:schemeClr val="accent5">
                    <a:lumMod val="40000"/>
                    <a:lumOff val="60000"/>
                  </a:schemeClr>
                </a:solidFill>
              </a:rPr>
              <a:t>Vous avez besoin d’ un billet d’avion ou une location de voiture ? Consultez nous, nous pouvons vous aider</a:t>
            </a:r>
          </a:p>
          <a:p>
            <a:pPr marL="0" indent="0">
              <a:lnSpc>
                <a:spcPct val="100000"/>
              </a:lnSpc>
              <a:spcBef>
                <a:spcPts val="0"/>
              </a:spcBef>
              <a:buNone/>
            </a:pPr>
            <a:endParaRPr lang="fr-FR" sz="1100" dirty="0">
              <a:solidFill>
                <a:schemeClr val="accent5">
                  <a:lumMod val="40000"/>
                  <a:lumOff val="60000"/>
                </a:schemeClr>
              </a:solidFill>
            </a:endParaRPr>
          </a:p>
          <a:p>
            <a:pPr marL="0" lvl="0" indent="0">
              <a:lnSpc>
                <a:spcPct val="100000"/>
              </a:lnSpc>
              <a:spcBef>
                <a:spcPts val="0"/>
              </a:spcBef>
              <a:buNone/>
            </a:pPr>
            <a:endParaRPr lang="fr-FR" sz="1200" dirty="0">
              <a:solidFill>
                <a:srgbClr val="FADCC8"/>
              </a:solidFill>
            </a:endParaRPr>
          </a:p>
        </p:txBody>
      </p:sp>
      <p:sp>
        <p:nvSpPr>
          <p:cNvPr id="11" name="Google Shape;164;p26">
            <a:extLst>
              <a:ext uri="{FF2B5EF4-FFF2-40B4-BE49-F238E27FC236}">
                <a16:creationId xmlns:a16="http://schemas.microsoft.com/office/drawing/2014/main" id="{4199A012-3287-4366-8866-93783B8FFE1F}"/>
              </a:ext>
            </a:extLst>
          </p:cNvPr>
          <p:cNvSpPr txBox="1">
            <a:spLocks noGrp="1"/>
          </p:cNvSpPr>
          <p:nvPr>
            <p:ph type="subTitle" idx="4294967295"/>
          </p:nvPr>
        </p:nvSpPr>
        <p:spPr>
          <a:xfrm>
            <a:off x="5119754" y="1725664"/>
            <a:ext cx="3154002" cy="437997"/>
          </a:xfrm>
          <a:prstGeom prst="rect">
            <a:avLst/>
          </a:prstGeom>
        </p:spPr>
        <p:txBody>
          <a:bodyPr lIns="121898" tIns="121898" rIns="121898" bIns="121898">
            <a:noAutofit/>
          </a:bodyPr>
          <a:lstStyle/>
          <a:p>
            <a:pPr marL="0" lvl="0" indent="0" algn="ctr">
              <a:lnSpc>
                <a:spcPct val="100000"/>
              </a:lnSpc>
              <a:spcBef>
                <a:spcPts val="0"/>
              </a:spcBef>
              <a:buNone/>
            </a:pPr>
            <a:r>
              <a:rPr lang="fr-FR" sz="1200" b="1" dirty="0">
                <a:solidFill>
                  <a:srgbClr val="FADCC8"/>
                </a:solidFill>
              </a:rPr>
              <a:t>Convivialité – Confort - Authenticité</a:t>
            </a:r>
          </a:p>
        </p:txBody>
      </p:sp>
      <p:sp>
        <p:nvSpPr>
          <p:cNvPr id="13" name="Google Shape;166;p26">
            <a:extLst>
              <a:ext uri="{FF2B5EF4-FFF2-40B4-BE49-F238E27FC236}">
                <a16:creationId xmlns:a16="http://schemas.microsoft.com/office/drawing/2014/main" id="{8E660371-C206-426E-9A31-A26B6CDC67D4}"/>
              </a:ext>
            </a:extLst>
          </p:cNvPr>
          <p:cNvSpPr txBox="1">
            <a:spLocks noGrp="1"/>
          </p:cNvSpPr>
          <p:nvPr>
            <p:ph type="subTitle" idx="4294967295"/>
          </p:nvPr>
        </p:nvSpPr>
        <p:spPr>
          <a:xfrm>
            <a:off x="5485780" y="4068607"/>
            <a:ext cx="2471394" cy="2779142"/>
          </a:xfrm>
          <a:prstGeom prst="rect">
            <a:avLst/>
          </a:prstGeom>
        </p:spPr>
        <p:txBody>
          <a:bodyPr lIns="121898" tIns="121898" rIns="121898" bIns="121898">
            <a:noAutofit/>
          </a:bodyPr>
          <a:lstStyle/>
          <a:p>
            <a:pPr marL="0" lvl="0" indent="0" algn="just">
              <a:lnSpc>
                <a:spcPct val="100000"/>
              </a:lnSpc>
              <a:spcBef>
                <a:spcPts val="0"/>
              </a:spcBef>
              <a:buNone/>
            </a:pPr>
            <a:r>
              <a:rPr lang="fr-FR" sz="1200" dirty="0">
                <a:solidFill>
                  <a:schemeClr val="accent5">
                    <a:lumMod val="40000"/>
                    <a:lumOff val="60000"/>
                  </a:schemeClr>
                </a:solidFill>
              </a:rPr>
              <a:t>Complétement accompagné</a:t>
            </a:r>
          </a:p>
          <a:p>
            <a:pPr marL="0" lvl="0" indent="0" algn="just">
              <a:lnSpc>
                <a:spcPct val="100000"/>
              </a:lnSpc>
              <a:spcBef>
                <a:spcPts val="0"/>
              </a:spcBef>
              <a:buNone/>
            </a:pPr>
            <a:r>
              <a:rPr lang="fr-FR" sz="1200" dirty="0">
                <a:solidFill>
                  <a:schemeClr val="accent5">
                    <a:lumMod val="40000"/>
                    <a:lumOff val="60000"/>
                  </a:schemeClr>
                </a:solidFill>
              </a:rPr>
              <a:t>Notre équipe fera en sorte de personnaliser votre séjour selon vos gouts </a:t>
            </a:r>
          </a:p>
          <a:p>
            <a:pPr marL="0" lvl="0" indent="0" algn="just">
              <a:lnSpc>
                <a:spcPct val="100000"/>
              </a:lnSpc>
              <a:spcBef>
                <a:spcPts val="0"/>
              </a:spcBef>
              <a:buNone/>
            </a:pPr>
            <a:endParaRPr lang="fr-FR" sz="1200" dirty="0">
              <a:solidFill>
                <a:schemeClr val="accent5">
                  <a:lumMod val="40000"/>
                  <a:lumOff val="60000"/>
                </a:schemeClr>
              </a:solidFill>
            </a:endParaRPr>
          </a:p>
          <a:p>
            <a:pPr marL="0" indent="0" algn="just">
              <a:lnSpc>
                <a:spcPct val="100000"/>
              </a:lnSpc>
              <a:spcBef>
                <a:spcPts val="0"/>
              </a:spcBef>
              <a:buNone/>
            </a:pPr>
            <a:r>
              <a:rPr lang="fr-FR" sz="1200" dirty="0">
                <a:solidFill>
                  <a:schemeClr val="accent5">
                    <a:lumMod val="40000"/>
                    <a:lumOff val="60000"/>
                  </a:schemeClr>
                </a:solidFill>
              </a:rPr>
              <a:t>Vous </a:t>
            </a:r>
            <a:r>
              <a:rPr lang="fr-FR" sz="1200" dirty="0" err="1">
                <a:solidFill>
                  <a:schemeClr val="accent5">
                    <a:lumMod val="40000"/>
                    <a:lumOff val="60000"/>
                  </a:schemeClr>
                </a:solidFill>
              </a:rPr>
              <a:t>beneficierez</a:t>
            </a:r>
            <a:r>
              <a:rPr lang="fr-FR" sz="1200" dirty="0">
                <a:solidFill>
                  <a:schemeClr val="accent5">
                    <a:lumMod val="40000"/>
                    <a:lumOff val="60000"/>
                  </a:schemeClr>
                </a:solidFill>
              </a:rPr>
              <a:t> de toutes les  conseils sur le circuit (bons endroits pour faire du shopping, pour manger…) Vous aurez des conseils sur les diners (typiques, </a:t>
            </a:r>
            <a:r>
              <a:rPr lang="fr-FR" sz="1200" dirty="0" err="1">
                <a:solidFill>
                  <a:schemeClr val="accent5">
                    <a:lumMod val="40000"/>
                    <a:lumOff val="60000"/>
                  </a:schemeClr>
                </a:solidFill>
              </a:rPr>
              <a:t>gastronomique,économique</a:t>
            </a:r>
            <a:r>
              <a:rPr lang="fr-FR" sz="1200" dirty="0">
                <a:solidFill>
                  <a:schemeClr val="accent5">
                    <a:lumMod val="40000"/>
                    <a:lumOff val="60000"/>
                  </a:schemeClr>
                </a:solidFill>
              </a:rPr>
              <a:t>…), </a:t>
            </a:r>
          </a:p>
        </p:txBody>
      </p:sp>
      <p:sp>
        <p:nvSpPr>
          <p:cNvPr id="16" name="Google Shape;169;p26">
            <a:extLst>
              <a:ext uri="{FF2B5EF4-FFF2-40B4-BE49-F238E27FC236}">
                <a16:creationId xmlns:a16="http://schemas.microsoft.com/office/drawing/2014/main" id="{766A9AC5-524B-4EF8-B7F8-65D42233FCB3}"/>
              </a:ext>
            </a:extLst>
          </p:cNvPr>
          <p:cNvSpPr txBox="1">
            <a:spLocks noGrp="1"/>
          </p:cNvSpPr>
          <p:nvPr>
            <p:ph type="title" idx="4294967295"/>
          </p:nvPr>
        </p:nvSpPr>
        <p:spPr>
          <a:xfrm>
            <a:off x="4157438" y="816732"/>
            <a:ext cx="1788401" cy="1090796"/>
          </a:xfrm>
          <a:prstGeom prst="rect">
            <a:avLst/>
          </a:prstGeom>
        </p:spPr>
        <p:txBody>
          <a:bodyPr lIns="121898" tIns="121898" rIns="121898" bIns="121898" anchor="t">
            <a:noAutofit/>
          </a:bodyPr>
          <a:lstStyle/>
          <a:p>
            <a:pPr lvl="0" algn="r"/>
            <a:r>
              <a:rPr lang="es-ES" sz="6400">
                <a:solidFill>
                  <a:srgbClr val="B4C7E7"/>
                </a:solidFill>
              </a:rPr>
              <a:t>02</a:t>
            </a:r>
          </a:p>
        </p:txBody>
      </p:sp>
      <p:sp>
        <p:nvSpPr>
          <p:cNvPr id="17" name="Google Shape;152;p26">
            <a:extLst>
              <a:ext uri="{FF2B5EF4-FFF2-40B4-BE49-F238E27FC236}">
                <a16:creationId xmlns:a16="http://schemas.microsoft.com/office/drawing/2014/main" id="{3C1FB0E9-F0AD-46E9-9C36-BA6CDF4FCDE3}"/>
              </a:ext>
            </a:extLst>
          </p:cNvPr>
          <p:cNvSpPr/>
          <p:nvPr/>
        </p:nvSpPr>
        <p:spPr>
          <a:xfrm>
            <a:off x="8771711" y="410757"/>
            <a:ext cx="3154003" cy="6441600"/>
          </a:xfrm>
          <a:prstGeom prst="rect">
            <a:avLst/>
          </a:prstGeom>
          <a:solidFill>
            <a:srgbClr val="002060"/>
          </a:solidFill>
          <a:ln cap="flat">
            <a:noFill/>
            <a:prstDash val="solid"/>
          </a:ln>
        </p:spPr>
        <p:txBody>
          <a:bodyPr vert="horz" wrap="square" lIns="121898" tIns="121898" rIns="121898" bIns="121898"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alibri"/>
            </a:endParaRPr>
          </a:p>
        </p:txBody>
      </p:sp>
      <p:sp>
        <p:nvSpPr>
          <p:cNvPr id="18" name="Google Shape;164;p26">
            <a:extLst>
              <a:ext uri="{FF2B5EF4-FFF2-40B4-BE49-F238E27FC236}">
                <a16:creationId xmlns:a16="http://schemas.microsoft.com/office/drawing/2014/main" id="{8827DEBE-7D9B-43E3-AE0A-AE196925646F}"/>
              </a:ext>
            </a:extLst>
          </p:cNvPr>
          <p:cNvSpPr txBox="1"/>
          <p:nvPr/>
        </p:nvSpPr>
        <p:spPr>
          <a:xfrm>
            <a:off x="8797644" y="1720022"/>
            <a:ext cx="3117234" cy="437997"/>
          </a:xfrm>
          <a:prstGeom prst="rect">
            <a:avLst/>
          </a:prstGeom>
          <a:noFill/>
          <a:ln cap="flat">
            <a:noFill/>
          </a:ln>
        </p:spPr>
        <p:txBody>
          <a:bodyPr vert="horz" wrap="square" lIns="121898" tIns="121898" rIns="121898" bIns="121898" anchor="t"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dirty="0">
                <a:solidFill>
                  <a:srgbClr val="FADCC8"/>
                </a:solidFill>
                <a:uFillTx/>
                <a:latin typeface="Calibri"/>
              </a:rPr>
              <a:t>Harmonie – </a:t>
            </a:r>
            <a:r>
              <a:rPr lang="en-US" sz="1200" b="1" i="0" u="none" strike="noStrike" kern="1200" cap="none" spc="0" baseline="0" dirty="0" err="1">
                <a:solidFill>
                  <a:srgbClr val="FADCC8"/>
                </a:solidFill>
                <a:uFillTx/>
                <a:latin typeface="Calibri"/>
              </a:rPr>
              <a:t>Liberté</a:t>
            </a:r>
            <a:r>
              <a:rPr lang="en-US" sz="1200" b="1" i="0" u="none" strike="noStrike" kern="1200" cap="none" spc="0" baseline="0" dirty="0">
                <a:solidFill>
                  <a:srgbClr val="FADCC8"/>
                </a:solidFill>
                <a:uFillTx/>
                <a:latin typeface="Calibri"/>
              </a:rPr>
              <a:t> - </a:t>
            </a:r>
            <a:r>
              <a:rPr lang="en-US" sz="1200" b="1" i="0" u="none" strike="noStrike" kern="1200" cap="none" spc="0" baseline="0" dirty="0" err="1">
                <a:solidFill>
                  <a:srgbClr val="FADCC8"/>
                </a:solidFill>
                <a:uFillTx/>
                <a:latin typeface="Calibri"/>
              </a:rPr>
              <a:t>Volupté</a:t>
            </a:r>
            <a:endParaRPr lang="en-US" sz="1200" b="1" i="0" u="none" strike="noStrike" kern="1200" cap="none" spc="0" baseline="0" dirty="0">
              <a:solidFill>
                <a:srgbClr val="FADCC8"/>
              </a:solidFill>
              <a:uFillTx/>
              <a:latin typeface="Calibri"/>
            </a:endParaRPr>
          </a:p>
        </p:txBody>
      </p:sp>
      <p:sp>
        <p:nvSpPr>
          <p:cNvPr id="20" name="Google Shape;166;p26">
            <a:extLst>
              <a:ext uri="{FF2B5EF4-FFF2-40B4-BE49-F238E27FC236}">
                <a16:creationId xmlns:a16="http://schemas.microsoft.com/office/drawing/2014/main" id="{5D7F7F23-BAEA-4D71-A523-159F7CB6301C}"/>
              </a:ext>
            </a:extLst>
          </p:cNvPr>
          <p:cNvSpPr txBox="1"/>
          <p:nvPr/>
        </p:nvSpPr>
        <p:spPr>
          <a:xfrm>
            <a:off x="9072412" y="4146127"/>
            <a:ext cx="2586788" cy="2615620"/>
          </a:xfrm>
          <a:prstGeom prst="rect">
            <a:avLst/>
          </a:prstGeom>
          <a:noFill/>
          <a:ln cap="flat">
            <a:noFill/>
          </a:ln>
        </p:spPr>
        <p:txBody>
          <a:bodyPr vert="horz" wrap="square" lIns="121898" tIns="121898" rIns="121898" bIns="121898" anchor="t"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dirty="0">
                <a:solidFill>
                  <a:schemeClr val="accent5">
                    <a:lumMod val="40000"/>
                    <a:lumOff val="60000"/>
                  </a:schemeClr>
                </a:solidFill>
                <a:uFillTx/>
                <a:latin typeface="Calibri"/>
              </a:rPr>
              <a:t>Service entièrement personnalisé pour ceux qui souhaite voyager seul, en amoureux ou entre amis.</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dirty="0">
              <a:solidFill>
                <a:schemeClr val="accent5">
                  <a:lumMod val="40000"/>
                  <a:lumOff val="60000"/>
                </a:schemeClr>
              </a:solidFill>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dirty="0">
                <a:solidFill>
                  <a:schemeClr val="accent5">
                    <a:lumMod val="40000"/>
                    <a:lumOff val="60000"/>
                  </a:schemeClr>
                </a:solidFill>
                <a:uFillTx/>
                <a:latin typeface="Calibri"/>
              </a:rPr>
              <a:t>Le forfait liberté ne vous convient pas  ? Nous essayerons de réaliser vos souhaits les plus fous  !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dirty="0">
              <a:solidFill>
                <a:schemeClr val="accent5">
                  <a:lumMod val="40000"/>
                  <a:lumOff val="60000"/>
                </a:schemeClr>
              </a:solidFill>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dirty="0">
                <a:solidFill>
                  <a:schemeClr val="accent5">
                    <a:lumMod val="40000"/>
                    <a:lumOff val="60000"/>
                  </a:schemeClr>
                </a:solidFill>
                <a:uFillTx/>
                <a:latin typeface="Calibri"/>
              </a:rPr>
              <a:t>Les possibilités sont infinies: intimiste, long ou court, version luxe ou confort, à deux ou à plusieurs, c’est votre voyages exclusif que nous réaliserons.  </a:t>
            </a:r>
          </a:p>
        </p:txBody>
      </p:sp>
      <p:sp>
        <p:nvSpPr>
          <p:cNvPr id="23" name="Google Shape;169;p26">
            <a:extLst>
              <a:ext uri="{FF2B5EF4-FFF2-40B4-BE49-F238E27FC236}">
                <a16:creationId xmlns:a16="http://schemas.microsoft.com/office/drawing/2014/main" id="{6C2335E9-FE8B-48FD-853D-DE8883927635}"/>
              </a:ext>
            </a:extLst>
          </p:cNvPr>
          <p:cNvSpPr txBox="1"/>
          <p:nvPr/>
        </p:nvSpPr>
        <p:spPr>
          <a:xfrm>
            <a:off x="7809396" y="811091"/>
            <a:ext cx="1788401" cy="1090796"/>
          </a:xfrm>
          <a:prstGeom prst="rect">
            <a:avLst/>
          </a:prstGeom>
          <a:noFill/>
          <a:ln cap="flat">
            <a:noFill/>
          </a:ln>
        </p:spPr>
        <p:txBody>
          <a:bodyPr vert="horz" wrap="square" lIns="121898" tIns="121898" rIns="121898" bIns="121898" anchor="t" anchorCtr="0" compatLnSpc="1">
            <a:noAutofit/>
          </a:bodyPr>
          <a:lstStyle/>
          <a:p>
            <a:pPr marL="0" marR="0" lvl="0" indent="0" algn="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6400" b="0" i="0" u="none" strike="noStrike" kern="1200" cap="none" spc="0" baseline="0">
                <a:solidFill>
                  <a:srgbClr val="B4C7E7"/>
                </a:solidFill>
                <a:uFillTx/>
                <a:latin typeface="Calibri Light"/>
              </a:rPr>
              <a:t>03</a:t>
            </a:r>
          </a:p>
        </p:txBody>
      </p:sp>
      <p:sp>
        <p:nvSpPr>
          <p:cNvPr id="26" name="Google Shape;157;p26">
            <a:extLst>
              <a:ext uri="{FF2B5EF4-FFF2-40B4-BE49-F238E27FC236}">
                <a16:creationId xmlns:a16="http://schemas.microsoft.com/office/drawing/2014/main" id="{A12B0FB5-D5B8-4B80-B7E8-5FB4ABD5A045}"/>
              </a:ext>
            </a:extLst>
          </p:cNvPr>
          <p:cNvSpPr txBox="1"/>
          <p:nvPr/>
        </p:nvSpPr>
        <p:spPr>
          <a:xfrm>
            <a:off x="1441862" y="998738"/>
            <a:ext cx="3160861" cy="652022"/>
          </a:xfrm>
          <a:prstGeom prst="rect">
            <a:avLst/>
          </a:prstGeom>
          <a:noFill/>
          <a:ln cap="flat">
            <a:noFill/>
          </a:ln>
        </p:spPr>
        <p:txBody>
          <a:bodyPr vert="horz" wrap="square" lIns="121898" tIns="121898" rIns="121898" bIns="121898" anchor="t" anchorCtr="0" compatLnSpc="1">
            <a:noAutofit/>
          </a:bodyPr>
          <a:lstStyle/>
          <a:p>
            <a:pPr marL="0" marR="0" lvl="0" indent="0" algn="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3600" b="0" i="0" u="none" strike="noStrike" kern="1200" cap="none" spc="0" baseline="0" dirty="0">
                <a:solidFill>
                  <a:srgbClr val="B4C7E7"/>
                </a:solidFill>
                <a:uFillTx/>
                <a:latin typeface="Calibri Light"/>
              </a:rPr>
              <a:t>Liberté</a:t>
            </a:r>
            <a:endParaRPr lang="es-ES" sz="3600" b="0" i="0" u="none" strike="noStrike" kern="1200" cap="none" spc="0" baseline="0" dirty="0">
              <a:solidFill>
                <a:srgbClr val="B4C7E7"/>
              </a:solidFill>
              <a:uFillTx/>
              <a:latin typeface="Calibri Light"/>
            </a:endParaRPr>
          </a:p>
        </p:txBody>
      </p:sp>
      <p:sp>
        <p:nvSpPr>
          <p:cNvPr id="27" name="Google Shape;157;p26">
            <a:extLst>
              <a:ext uri="{FF2B5EF4-FFF2-40B4-BE49-F238E27FC236}">
                <a16:creationId xmlns:a16="http://schemas.microsoft.com/office/drawing/2014/main" id="{2F6E61C9-7D29-42EE-BA06-066A1EA2CC7E}"/>
              </a:ext>
            </a:extLst>
          </p:cNvPr>
          <p:cNvSpPr txBox="1"/>
          <p:nvPr/>
        </p:nvSpPr>
        <p:spPr>
          <a:xfrm>
            <a:off x="5119753" y="1010770"/>
            <a:ext cx="3166319" cy="652022"/>
          </a:xfrm>
          <a:prstGeom prst="rect">
            <a:avLst/>
          </a:prstGeom>
          <a:noFill/>
          <a:ln cap="flat">
            <a:noFill/>
          </a:ln>
        </p:spPr>
        <p:txBody>
          <a:bodyPr vert="horz" wrap="square" lIns="121898" tIns="121898" rIns="121898" bIns="121898" anchor="t" anchorCtr="0" compatLnSpc="1">
            <a:noAutofit/>
          </a:bodyPr>
          <a:lstStyle/>
          <a:p>
            <a:pPr marL="0" marR="0" lvl="0" indent="0" algn="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3600" b="0" i="0" u="none" strike="noStrike" kern="1200" cap="none" spc="0" baseline="0" dirty="0">
                <a:solidFill>
                  <a:srgbClr val="B4C7E7"/>
                </a:solidFill>
                <a:uFillTx/>
                <a:latin typeface="Calibri Light"/>
              </a:rPr>
              <a:t>Passion</a:t>
            </a:r>
            <a:endParaRPr lang="es-ES" sz="3600" b="0" i="0" u="none" strike="noStrike" kern="1200" cap="none" spc="0" baseline="0" dirty="0">
              <a:solidFill>
                <a:srgbClr val="B4C7E7"/>
              </a:solidFill>
              <a:uFillTx/>
              <a:latin typeface="Calibri Light"/>
            </a:endParaRPr>
          </a:p>
        </p:txBody>
      </p:sp>
      <p:sp>
        <p:nvSpPr>
          <p:cNvPr id="28" name="Google Shape;157;p26">
            <a:extLst>
              <a:ext uri="{FF2B5EF4-FFF2-40B4-BE49-F238E27FC236}">
                <a16:creationId xmlns:a16="http://schemas.microsoft.com/office/drawing/2014/main" id="{DF3FBC88-EF22-4E52-B788-EF0AE0676D8D}"/>
              </a:ext>
            </a:extLst>
          </p:cNvPr>
          <p:cNvSpPr txBox="1"/>
          <p:nvPr/>
        </p:nvSpPr>
        <p:spPr>
          <a:xfrm>
            <a:off x="8744434" y="974777"/>
            <a:ext cx="3208556" cy="667585"/>
          </a:xfrm>
          <a:prstGeom prst="rect">
            <a:avLst/>
          </a:prstGeom>
          <a:noFill/>
          <a:ln cap="flat">
            <a:noFill/>
          </a:ln>
        </p:spPr>
        <p:txBody>
          <a:bodyPr vert="horz" wrap="square" lIns="121898" tIns="121898" rIns="121898" bIns="121898" anchor="t" anchorCtr="0" compatLnSpc="1">
            <a:noAutofit/>
          </a:bodyPr>
          <a:lstStyle/>
          <a:p>
            <a:pPr marL="0" marR="0" lvl="0" indent="0" algn="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3600" b="0" i="0" u="none" strike="noStrike" kern="1200" cap="none" spc="0" baseline="0" dirty="0">
                <a:solidFill>
                  <a:srgbClr val="B4C7E7"/>
                </a:solidFill>
                <a:uFillTx/>
                <a:latin typeface="Calibri Light"/>
              </a:rPr>
              <a:t>Sur-mesure</a:t>
            </a:r>
            <a:endParaRPr lang="es-ES" sz="3600" b="0" i="0" u="none" strike="noStrike" kern="1200" cap="none" spc="0" baseline="0" dirty="0">
              <a:solidFill>
                <a:srgbClr val="B4C7E7"/>
              </a:solidFill>
              <a:uFillTx/>
              <a:latin typeface="Calibri Light"/>
            </a:endParaRPr>
          </a:p>
        </p:txBody>
      </p:sp>
      <p:sp>
        <p:nvSpPr>
          <p:cNvPr id="29" name="ZoneTexte 13">
            <a:extLst>
              <a:ext uri="{FF2B5EF4-FFF2-40B4-BE49-F238E27FC236}">
                <a16:creationId xmlns:a16="http://schemas.microsoft.com/office/drawing/2014/main" id="{E73DDB6C-9472-4BE3-B50D-3DC05C44A7F5}"/>
              </a:ext>
            </a:extLst>
          </p:cNvPr>
          <p:cNvSpPr txBox="1"/>
          <p:nvPr/>
        </p:nvSpPr>
        <p:spPr>
          <a:xfrm>
            <a:off x="2491740" y="388574"/>
            <a:ext cx="2104125" cy="246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1" u="none" strike="noStrike" kern="1200" cap="none" spc="0" baseline="0" dirty="0">
                <a:solidFill>
                  <a:srgbClr val="B4C7E7"/>
                </a:solidFill>
                <a:uFillTx/>
                <a:latin typeface="Calibri"/>
              </a:rPr>
              <a:t>Départ garanti dès le 1</a:t>
            </a:r>
            <a:r>
              <a:rPr lang="fr-FR" sz="1000" b="0" i="1" u="none" strike="noStrike" kern="1200" cap="none" spc="0" baseline="30000" dirty="0">
                <a:solidFill>
                  <a:srgbClr val="B4C7E7"/>
                </a:solidFill>
                <a:uFillTx/>
                <a:latin typeface="Calibri"/>
              </a:rPr>
              <a:t>e</a:t>
            </a:r>
            <a:r>
              <a:rPr lang="fr-FR" sz="1000" b="0" i="1" u="none" strike="noStrike" kern="1200" cap="none" spc="0" baseline="0" dirty="0">
                <a:solidFill>
                  <a:srgbClr val="B4C7E7"/>
                </a:solidFill>
                <a:uFillTx/>
                <a:latin typeface="Calibri"/>
              </a:rPr>
              <a:t> participant</a:t>
            </a:r>
          </a:p>
        </p:txBody>
      </p:sp>
      <p:sp>
        <p:nvSpPr>
          <p:cNvPr id="30" name="ZoneTexte 63">
            <a:extLst>
              <a:ext uri="{FF2B5EF4-FFF2-40B4-BE49-F238E27FC236}">
                <a16:creationId xmlns:a16="http://schemas.microsoft.com/office/drawing/2014/main" id="{E27C4B07-9B1D-4B5C-BF69-DA0CC7E891BB}"/>
              </a:ext>
            </a:extLst>
          </p:cNvPr>
          <p:cNvSpPr txBox="1"/>
          <p:nvPr/>
        </p:nvSpPr>
        <p:spPr>
          <a:xfrm>
            <a:off x="9810753" y="392387"/>
            <a:ext cx="2104125" cy="246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1" u="none" strike="noStrike" kern="1200" cap="none" spc="0" baseline="0" dirty="0">
                <a:solidFill>
                  <a:srgbClr val="B4C7E7"/>
                </a:solidFill>
                <a:uFillTx/>
                <a:latin typeface="Calibri"/>
              </a:rPr>
              <a:t>Départ garanti dès le 1</a:t>
            </a:r>
            <a:r>
              <a:rPr lang="fr-FR" sz="1000" b="0" i="1" u="none" strike="noStrike" kern="1200" cap="none" spc="0" baseline="30000" dirty="0">
                <a:solidFill>
                  <a:srgbClr val="B4C7E7"/>
                </a:solidFill>
                <a:uFillTx/>
                <a:latin typeface="Calibri"/>
              </a:rPr>
              <a:t>e</a:t>
            </a:r>
            <a:r>
              <a:rPr lang="fr-FR" sz="1000" b="0" i="1" u="none" strike="noStrike" kern="1200" cap="none" spc="0" baseline="0" dirty="0">
                <a:solidFill>
                  <a:srgbClr val="B4C7E7"/>
                </a:solidFill>
                <a:uFillTx/>
                <a:latin typeface="Calibri"/>
              </a:rPr>
              <a:t> participant</a:t>
            </a:r>
          </a:p>
        </p:txBody>
      </p:sp>
      <p:sp>
        <p:nvSpPr>
          <p:cNvPr id="31" name="ZoneTexte 64">
            <a:extLst>
              <a:ext uri="{FF2B5EF4-FFF2-40B4-BE49-F238E27FC236}">
                <a16:creationId xmlns:a16="http://schemas.microsoft.com/office/drawing/2014/main" id="{4B66AA04-3A08-4260-99F3-0BDFC85B79FA}"/>
              </a:ext>
            </a:extLst>
          </p:cNvPr>
          <p:cNvSpPr txBox="1"/>
          <p:nvPr/>
        </p:nvSpPr>
        <p:spPr>
          <a:xfrm>
            <a:off x="5490213" y="392387"/>
            <a:ext cx="2894816" cy="246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1" u="none" strike="noStrike" kern="1200" cap="none" spc="0" baseline="0" dirty="0">
                <a:solidFill>
                  <a:srgbClr val="B4C7E7"/>
                </a:solidFill>
                <a:uFillTx/>
                <a:latin typeface="Calibri"/>
              </a:rPr>
              <a:t>Départ sous garanti d’un minimum de participants</a:t>
            </a:r>
          </a:p>
        </p:txBody>
      </p:sp>
      <p:pic>
        <p:nvPicPr>
          <p:cNvPr id="33" name="Image 32" descr="Une image contenant route, herbe, extérieur, sport&#10;&#10;Description générée automatiquement">
            <a:extLst>
              <a:ext uri="{FF2B5EF4-FFF2-40B4-BE49-F238E27FC236}">
                <a16:creationId xmlns:a16="http://schemas.microsoft.com/office/drawing/2014/main" id="{DCDAAE41-63E5-4ADB-ACF6-DE23F37E78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6318" y="2345736"/>
            <a:ext cx="2399861" cy="159990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5" name="Image 34" descr="Une image contenant route, extérieur, eau, tondeuse&#10;&#10;Description générée automatiquement">
            <a:extLst>
              <a:ext uri="{FF2B5EF4-FFF2-40B4-BE49-F238E27FC236}">
                <a16:creationId xmlns:a16="http://schemas.microsoft.com/office/drawing/2014/main" id="{13FAE0CF-A6D0-4F46-AB1F-440F482955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34313" y="2345736"/>
            <a:ext cx="2382738" cy="158849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7" name="Image 36" descr="Une image contenant herbe, route, extérieur&#10;&#10;Description générée automatiquement">
            <a:extLst>
              <a:ext uri="{FF2B5EF4-FFF2-40B4-BE49-F238E27FC236}">
                <a16:creationId xmlns:a16="http://schemas.microsoft.com/office/drawing/2014/main" id="{DE44FE3F-FAEA-4813-9FF7-632AD68FFA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90213" y="2307861"/>
            <a:ext cx="2500155" cy="166677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36">
    <p:bg>
      <p:bgPr>
        <a:solidFill>
          <a:srgbClr val="FFFFFF"/>
        </a:solidFill>
        <a:effectLst/>
      </p:bgPr>
    </p:bg>
    <p:spTree>
      <p:nvGrpSpPr>
        <p:cNvPr id="1" name=""/>
        <p:cNvGrpSpPr/>
        <p:nvPr/>
      </p:nvGrpSpPr>
      <p:grpSpPr>
        <a:xfrm>
          <a:off x="0" y="0"/>
          <a:ext cx="0" cy="0"/>
          <a:chOff x="0" y="0"/>
          <a:chExt cx="0" cy="0"/>
        </a:xfrm>
      </p:grpSpPr>
      <p:pic>
        <p:nvPicPr>
          <p:cNvPr id="32" name="Google Shape;137;p29">
            <a:extLst>
              <a:ext uri="{FF2B5EF4-FFF2-40B4-BE49-F238E27FC236}">
                <a16:creationId xmlns:a16="http://schemas.microsoft.com/office/drawing/2014/main" id="{55483BC5-1A5F-458D-9914-00D2B42A2D92}"/>
              </a:ext>
            </a:extLst>
          </p:cNvPr>
          <p:cNvPicPr preferRelativeResize="0"/>
          <p:nvPr/>
        </p:nvPicPr>
        <p:blipFill>
          <a:blip r:embed="rId2" cstate="email">
            <a:alphaModFix/>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1729910" y="130038"/>
            <a:ext cx="1945539" cy="1463347"/>
          </a:xfrm>
          <a:prstGeom prst="rect">
            <a:avLst/>
          </a:prstGeom>
          <a:noFill/>
          <a:ln>
            <a:noFill/>
          </a:ln>
        </p:spPr>
      </p:pic>
      <p:pic>
        <p:nvPicPr>
          <p:cNvPr id="33" name="Google Shape;137;p29">
            <a:extLst>
              <a:ext uri="{FF2B5EF4-FFF2-40B4-BE49-F238E27FC236}">
                <a16:creationId xmlns:a16="http://schemas.microsoft.com/office/drawing/2014/main" id="{F45E8A82-23CC-4DBE-A690-AB09F88B8BDC}"/>
              </a:ext>
            </a:extLst>
          </p:cNvPr>
          <p:cNvPicPr preferRelativeResize="0"/>
          <p:nvPr/>
        </p:nvPicPr>
        <p:blipFill>
          <a:blip r:embed="rId2" cstate="email">
            <a:alphaModFix/>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6799376" y="130037"/>
            <a:ext cx="1945539" cy="1463347"/>
          </a:xfrm>
          <a:prstGeom prst="rect">
            <a:avLst/>
          </a:prstGeom>
          <a:noFill/>
          <a:ln>
            <a:noFill/>
          </a:ln>
        </p:spPr>
      </p:pic>
      <p:pic>
        <p:nvPicPr>
          <p:cNvPr id="30" name="Google Shape;137;p29">
            <a:extLst>
              <a:ext uri="{FF2B5EF4-FFF2-40B4-BE49-F238E27FC236}">
                <a16:creationId xmlns:a16="http://schemas.microsoft.com/office/drawing/2014/main" id="{FAC54412-7A60-48F8-AED7-010E269D03E8}"/>
              </a:ext>
            </a:extLst>
          </p:cNvPr>
          <p:cNvPicPr preferRelativeResize="0"/>
          <p:nvPr/>
        </p:nvPicPr>
        <p:blipFill>
          <a:blip r:embed="rId2" cstate="email">
            <a:alphaModFix/>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4264643" y="130037"/>
            <a:ext cx="1945539" cy="1463347"/>
          </a:xfrm>
          <a:prstGeom prst="rect">
            <a:avLst/>
          </a:prstGeom>
          <a:noFill/>
          <a:ln>
            <a:noFill/>
          </a:ln>
        </p:spPr>
      </p:pic>
      <p:pic>
        <p:nvPicPr>
          <p:cNvPr id="31" name="Google Shape;137;p29">
            <a:extLst>
              <a:ext uri="{FF2B5EF4-FFF2-40B4-BE49-F238E27FC236}">
                <a16:creationId xmlns:a16="http://schemas.microsoft.com/office/drawing/2014/main" id="{878355E2-7B0A-4ABC-9904-8DB970A76057}"/>
              </a:ext>
            </a:extLst>
          </p:cNvPr>
          <p:cNvPicPr preferRelativeResize="0"/>
          <p:nvPr/>
        </p:nvPicPr>
        <p:blipFill>
          <a:blip r:embed="rId2" cstate="email">
            <a:alphaModFix/>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9366190" y="130037"/>
            <a:ext cx="1945539" cy="1463347"/>
          </a:xfrm>
          <a:prstGeom prst="rect">
            <a:avLst/>
          </a:prstGeom>
          <a:noFill/>
          <a:ln>
            <a:noFill/>
          </a:ln>
        </p:spPr>
      </p:pic>
      <p:sp>
        <p:nvSpPr>
          <p:cNvPr id="15" name="Shape">
            <a:extLst>
              <a:ext uri="{FF2B5EF4-FFF2-40B4-BE49-F238E27FC236}">
                <a16:creationId xmlns:a16="http://schemas.microsoft.com/office/drawing/2014/main" id="{416D9DA5-E6DE-4413-946A-106A51EFBD8B}"/>
              </a:ext>
            </a:extLst>
          </p:cNvPr>
          <p:cNvSpPr/>
          <p:nvPr/>
        </p:nvSpPr>
        <p:spPr>
          <a:xfrm>
            <a:off x="1497556" y="5460084"/>
            <a:ext cx="10523131" cy="480931"/>
          </a:xfrm>
          <a:custGeom>
            <a:avLst/>
            <a:gdLst/>
            <a:ahLst/>
            <a:cxnLst>
              <a:cxn ang="0">
                <a:pos x="wd2" y="hd2"/>
              </a:cxn>
              <a:cxn ang="5400000">
                <a:pos x="wd2" y="hd2"/>
              </a:cxn>
              <a:cxn ang="10800000">
                <a:pos x="wd2" y="hd2"/>
              </a:cxn>
              <a:cxn ang="16200000">
                <a:pos x="wd2" y="hd2"/>
              </a:cxn>
            </a:cxnLst>
            <a:rect l="0" t="0" r="r" b="b"/>
            <a:pathLst>
              <a:path w="21600" h="21600" extrusionOk="0">
                <a:moveTo>
                  <a:pt x="20922" y="317"/>
                </a:moveTo>
                <a:lnTo>
                  <a:pt x="19860" y="301"/>
                </a:lnTo>
                <a:lnTo>
                  <a:pt x="19860" y="301"/>
                </a:lnTo>
                <a:lnTo>
                  <a:pt x="18821" y="285"/>
                </a:lnTo>
                <a:lnTo>
                  <a:pt x="17759" y="269"/>
                </a:lnTo>
                <a:lnTo>
                  <a:pt x="16697" y="254"/>
                </a:lnTo>
                <a:lnTo>
                  <a:pt x="15642" y="238"/>
                </a:lnTo>
                <a:lnTo>
                  <a:pt x="14580" y="222"/>
                </a:lnTo>
                <a:lnTo>
                  <a:pt x="13518" y="206"/>
                </a:lnTo>
                <a:lnTo>
                  <a:pt x="12456" y="190"/>
                </a:lnTo>
                <a:lnTo>
                  <a:pt x="11406" y="174"/>
                </a:lnTo>
                <a:lnTo>
                  <a:pt x="11406" y="174"/>
                </a:lnTo>
                <a:lnTo>
                  <a:pt x="10345" y="159"/>
                </a:lnTo>
                <a:lnTo>
                  <a:pt x="9282" y="143"/>
                </a:lnTo>
                <a:lnTo>
                  <a:pt x="8220" y="127"/>
                </a:lnTo>
                <a:lnTo>
                  <a:pt x="7181" y="111"/>
                </a:lnTo>
                <a:lnTo>
                  <a:pt x="7181" y="111"/>
                </a:lnTo>
                <a:lnTo>
                  <a:pt x="6119" y="95"/>
                </a:lnTo>
                <a:lnTo>
                  <a:pt x="5057" y="79"/>
                </a:lnTo>
                <a:lnTo>
                  <a:pt x="3995" y="63"/>
                </a:lnTo>
                <a:lnTo>
                  <a:pt x="2940" y="48"/>
                </a:lnTo>
                <a:lnTo>
                  <a:pt x="1878" y="32"/>
                </a:lnTo>
                <a:lnTo>
                  <a:pt x="816" y="16"/>
                </a:lnTo>
                <a:lnTo>
                  <a:pt x="0" y="0"/>
                </a:lnTo>
                <a:lnTo>
                  <a:pt x="0" y="10023"/>
                </a:lnTo>
                <a:cubicBezTo>
                  <a:pt x="2" y="10015"/>
                  <a:pt x="4" y="10007"/>
                  <a:pt x="6" y="10007"/>
                </a:cubicBezTo>
                <a:lnTo>
                  <a:pt x="6" y="10007"/>
                </a:lnTo>
                <a:lnTo>
                  <a:pt x="209" y="10007"/>
                </a:lnTo>
                <a:cubicBezTo>
                  <a:pt x="216" y="10007"/>
                  <a:pt x="223" y="10047"/>
                  <a:pt x="228" y="10126"/>
                </a:cubicBezTo>
                <a:cubicBezTo>
                  <a:pt x="233" y="10205"/>
                  <a:pt x="236" y="10301"/>
                  <a:pt x="236" y="10404"/>
                </a:cubicBezTo>
                <a:lnTo>
                  <a:pt x="236" y="10879"/>
                </a:lnTo>
                <a:cubicBezTo>
                  <a:pt x="236" y="11101"/>
                  <a:pt x="224" y="11276"/>
                  <a:pt x="209" y="11276"/>
                </a:cubicBezTo>
                <a:lnTo>
                  <a:pt x="209" y="11276"/>
                </a:lnTo>
                <a:lnTo>
                  <a:pt x="6" y="11276"/>
                </a:lnTo>
                <a:cubicBezTo>
                  <a:pt x="4" y="11276"/>
                  <a:pt x="2" y="11268"/>
                  <a:pt x="1" y="11260"/>
                </a:cubicBezTo>
                <a:lnTo>
                  <a:pt x="1" y="21275"/>
                </a:lnTo>
                <a:lnTo>
                  <a:pt x="815" y="21291"/>
                </a:lnTo>
                <a:lnTo>
                  <a:pt x="1877" y="21307"/>
                </a:lnTo>
                <a:lnTo>
                  <a:pt x="2932" y="21323"/>
                </a:lnTo>
                <a:lnTo>
                  <a:pt x="3994" y="21338"/>
                </a:lnTo>
                <a:lnTo>
                  <a:pt x="5056" y="21354"/>
                </a:lnTo>
                <a:lnTo>
                  <a:pt x="6118" y="21370"/>
                </a:lnTo>
                <a:lnTo>
                  <a:pt x="7157" y="21386"/>
                </a:lnTo>
                <a:lnTo>
                  <a:pt x="7157" y="21386"/>
                </a:lnTo>
                <a:lnTo>
                  <a:pt x="8219" y="21402"/>
                </a:lnTo>
                <a:lnTo>
                  <a:pt x="9280" y="21418"/>
                </a:lnTo>
                <a:lnTo>
                  <a:pt x="10343" y="21434"/>
                </a:lnTo>
                <a:lnTo>
                  <a:pt x="11405" y="21449"/>
                </a:lnTo>
                <a:lnTo>
                  <a:pt x="11405" y="21449"/>
                </a:lnTo>
                <a:lnTo>
                  <a:pt x="12454" y="21465"/>
                </a:lnTo>
                <a:lnTo>
                  <a:pt x="13516" y="21481"/>
                </a:lnTo>
                <a:lnTo>
                  <a:pt x="14579" y="21497"/>
                </a:lnTo>
                <a:lnTo>
                  <a:pt x="15634" y="21513"/>
                </a:lnTo>
                <a:lnTo>
                  <a:pt x="15634" y="21513"/>
                </a:lnTo>
                <a:lnTo>
                  <a:pt x="16696" y="21529"/>
                </a:lnTo>
                <a:lnTo>
                  <a:pt x="17757" y="21545"/>
                </a:lnTo>
                <a:lnTo>
                  <a:pt x="18819" y="21560"/>
                </a:lnTo>
                <a:lnTo>
                  <a:pt x="19881" y="21576"/>
                </a:lnTo>
                <a:lnTo>
                  <a:pt x="19881" y="21576"/>
                </a:lnTo>
                <a:lnTo>
                  <a:pt x="20920" y="21592"/>
                </a:lnTo>
                <a:lnTo>
                  <a:pt x="21600" y="21600"/>
                </a:lnTo>
                <a:lnTo>
                  <a:pt x="21600" y="325"/>
                </a:lnTo>
                <a:lnTo>
                  <a:pt x="20922" y="317"/>
                </a:lnTo>
                <a:close/>
                <a:moveTo>
                  <a:pt x="708" y="10879"/>
                </a:moveTo>
                <a:cubicBezTo>
                  <a:pt x="708" y="10982"/>
                  <a:pt x="706" y="11085"/>
                  <a:pt x="700" y="11157"/>
                </a:cubicBezTo>
                <a:cubicBezTo>
                  <a:pt x="695" y="11228"/>
                  <a:pt x="688" y="11276"/>
                  <a:pt x="681" y="11276"/>
                </a:cubicBezTo>
                <a:lnTo>
                  <a:pt x="681" y="11276"/>
                </a:lnTo>
                <a:lnTo>
                  <a:pt x="478" y="11276"/>
                </a:lnTo>
                <a:cubicBezTo>
                  <a:pt x="471" y="11276"/>
                  <a:pt x="464" y="11236"/>
                  <a:pt x="459" y="11157"/>
                </a:cubicBezTo>
                <a:cubicBezTo>
                  <a:pt x="454" y="11085"/>
                  <a:pt x="451" y="10982"/>
                  <a:pt x="451" y="10879"/>
                </a:cubicBezTo>
                <a:lnTo>
                  <a:pt x="451" y="10403"/>
                </a:lnTo>
                <a:cubicBezTo>
                  <a:pt x="451" y="10181"/>
                  <a:pt x="463" y="10007"/>
                  <a:pt x="478" y="10007"/>
                </a:cubicBezTo>
                <a:lnTo>
                  <a:pt x="478" y="10007"/>
                </a:lnTo>
                <a:lnTo>
                  <a:pt x="681" y="10007"/>
                </a:lnTo>
                <a:cubicBezTo>
                  <a:pt x="696" y="10007"/>
                  <a:pt x="708" y="10181"/>
                  <a:pt x="708" y="10403"/>
                </a:cubicBezTo>
                <a:lnTo>
                  <a:pt x="708" y="10879"/>
                </a:lnTo>
                <a:close/>
                <a:moveTo>
                  <a:pt x="1181" y="10887"/>
                </a:moveTo>
                <a:cubicBezTo>
                  <a:pt x="1181" y="11109"/>
                  <a:pt x="1169" y="11284"/>
                  <a:pt x="1154" y="11284"/>
                </a:cubicBezTo>
                <a:lnTo>
                  <a:pt x="1154" y="11284"/>
                </a:lnTo>
                <a:lnTo>
                  <a:pt x="951" y="11284"/>
                </a:lnTo>
                <a:cubicBezTo>
                  <a:pt x="944" y="11284"/>
                  <a:pt x="937" y="11244"/>
                  <a:pt x="932" y="11165"/>
                </a:cubicBezTo>
                <a:cubicBezTo>
                  <a:pt x="927" y="11085"/>
                  <a:pt x="924" y="10990"/>
                  <a:pt x="924" y="10887"/>
                </a:cubicBezTo>
                <a:lnTo>
                  <a:pt x="924" y="10411"/>
                </a:lnTo>
                <a:cubicBezTo>
                  <a:pt x="924" y="10189"/>
                  <a:pt x="936" y="10015"/>
                  <a:pt x="951" y="10015"/>
                </a:cubicBezTo>
                <a:lnTo>
                  <a:pt x="951" y="10015"/>
                </a:lnTo>
                <a:lnTo>
                  <a:pt x="1154" y="10015"/>
                </a:lnTo>
                <a:cubicBezTo>
                  <a:pt x="1161" y="10015"/>
                  <a:pt x="1168" y="10055"/>
                  <a:pt x="1173" y="10134"/>
                </a:cubicBezTo>
                <a:cubicBezTo>
                  <a:pt x="1178" y="10213"/>
                  <a:pt x="1181" y="10308"/>
                  <a:pt x="1181" y="10411"/>
                </a:cubicBezTo>
                <a:lnTo>
                  <a:pt x="1181" y="10887"/>
                </a:lnTo>
                <a:close/>
                <a:moveTo>
                  <a:pt x="1654" y="10895"/>
                </a:moveTo>
                <a:cubicBezTo>
                  <a:pt x="1654" y="11117"/>
                  <a:pt x="1642" y="11292"/>
                  <a:pt x="1627" y="11292"/>
                </a:cubicBezTo>
                <a:lnTo>
                  <a:pt x="1627" y="11292"/>
                </a:lnTo>
                <a:lnTo>
                  <a:pt x="1424" y="11292"/>
                </a:lnTo>
                <a:cubicBezTo>
                  <a:pt x="1417" y="11292"/>
                  <a:pt x="1410" y="11252"/>
                  <a:pt x="1405" y="11173"/>
                </a:cubicBezTo>
                <a:cubicBezTo>
                  <a:pt x="1400" y="11093"/>
                  <a:pt x="1396" y="10998"/>
                  <a:pt x="1396" y="10895"/>
                </a:cubicBezTo>
                <a:lnTo>
                  <a:pt x="1396" y="10419"/>
                </a:lnTo>
                <a:cubicBezTo>
                  <a:pt x="1396" y="10197"/>
                  <a:pt x="1409" y="10023"/>
                  <a:pt x="1424" y="10023"/>
                </a:cubicBezTo>
                <a:lnTo>
                  <a:pt x="1424" y="10023"/>
                </a:lnTo>
                <a:lnTo>
                  <a:pt x="1627" y="10023"/>
                </a:lnTo>
                <a:cubicBezTo>
                  <a:pt x="1634" y="10023"/>
                  <a:pt x="1641" y="10062"/>
                  <a:pt x="1646" y="10142"/>
                </a:cubicBezTo>
                <a:cubicBezTo>
                  <a:pt x="1651" y="10221"/>
                  <a:pt x="1654" y="10316"/>
                  <a:pt x="1654" y="10419"/>
                </a:cubicBezTo>
                <a:lnTo>
                  <a:pt x="1654" y="10895"/>
                </a:lnTo>
                <a:close/>
                <a:moveTo>
                  <a:pt x="2126" y="10903"/>
                </a:moveTo>
                <a:cubicBezTo>
                  <a:pt x="2126" y="11125"/>
                  <a:pt x="2114" y="11299"/>
                  <a:pt x="2099" y="11299"/>
                </a:cubicBezTo>
                <a:cubicBezTo>
                  <a:pt x="2099" y="11299"/>
                  <a:pt x="2099" y="11299"/>
                  <a:pt x="2099" y="11299"/>
                </a:cubicBezTo>
                <a:lnTo>
                  <a:pt x="1896" y="11299"/>
                </a:lnTo>
                <a:cubicBezTo>
                  <a:pt x="1889" y="11299"/>
                  <a:pt x="1882" y="11260"/>
                  <a:pt x="1877" y="11181"/>
                </a:cubicBezTo>
                <a:cubicBezTo>
                  <a:pt x="1872" y="11109"/>
                  <a:pt x="1869" y="11006"/>
                  <a:pt x="1869" y="10903"/>
                </a:cubicBezTo>
                <a:lnTo>
                  <a:pt x="1869" y="10427"/>
                </a:lnTo>
                <a:cubicBezTo>
                  <a:pt x="1869" y="10205"/>
                  <a:pt x="1881" y="10031"/>
                  <a:pt x="1896" y="10031"/>
                </a:cubicBezTo>
                <a:lnTo>
                  <a:pt x="1896" y="10031"/>
                </a:lnTo>
                <a:lnTo>
                  <a:pt x="2099" y="10031"/>
                </a:lnTo>
                <a:cubicBezTo>
                  <a:pt x="2114" y="10031"/>
                  <a:pt x="2126" y="10205"/>
                  <a:pt x="2126" y="10427"/>
                </a:cubicBezTo>
                <a:lnTo>
                  <a:pt x="2126" y="10903"/>
                </a:lnTo>
                <a:close/>
                <a:moveTo>
                  <a:pt x="2599" y="10903"/>
                </a:moveTo>
                <a:cubicBezTo>
                  <a:pt x="2599" y="11006"/>
                  <a:pt x="2596" y="11109"/>
                  <a:pt x="2591" y="11181"/>
                </a:cubicBezTo>
                <a:cubicBezTo>
                  <a:pt x="2586" y="11252"/>
                  <a:pt x="2579" y="11299"/>
                  <a:pt x="2572" y="11299"/>
                </a:cubicBezTo>
                <a:lnTo>
                  <a:pt x="2572" y="11299"/>
                </a:lnTo>
                <a:lnTo>
                  <a:pt x="2369" y="11299"/>
                </a:lnTo>
                <a:cubicBezTo>
                  <a:pt x="2354" y="11299"/>
                  <a:pt x="2342" y="11125"/>
                  <a:pt x="2342" y="10903"/>
                </a:cubicBezTo>
                <a:lnTo>
                  <a:pt x="2342" y="10427"/>
                </a:lnTo>
                <a:cubicBezTo>
                  <a:pt x="2342" y="10324"/>
                  <a:pt x="2344" y="10221"/>
                  <a:pt x="2350" y="10150"/>
                </a:cubicBezTo>
                <a:cubicBezTo>
                  <a:pt x="2355" y="10078"/>
                  <a:pt x="2362" y="10031"/>
                  <a:pt x="2369" y="10031"/>
                </a:cubicBezTo>
                <a:lnTo>
                  <a:pt x="2369" y="10031"/>
                </a:lnTo>
                <a:lnTo>
                  <a:pt x="2572" y="10031"/>
                </a:lnTo>
                <a:cubicBezTo>
                  <a:pt x="2587" y="10031"/>
                  <a:pt x="2599" y="10205"/>
                  <a:pt x="2599" y="10427"/>
                </a:cubicBezTo>
                <a:lnTo>
                  <a:pt x="2599" y="10903"/>
                </a:lnTo>
                <a:close/>
                <a:moveTo>
                  <a:pt x="3059" y="10911"/>
                </a:moveTo>
                <a:cubicBezTo>
                  <a:pt x="3059" y="11014"/>
                  <a:pt x="3057" y="11117"/>
                  <a:pt x="3051" y="11188"/>
                </a:cubicBezTo>
                <a:cubicBezTo>
                  <a:pt x="3046" y="11260"/>
                  <a:pt x="3039" y="11307"/>
                  <a:pt x="3032" y="11307"/>
                </a:cubicBezTo>
                <a:lnTo>
                  <a:pt x="3032" y="11307"/>
                </a:lnTo>
                <a:lnTo>
                  <a:pt x="2933" y="11307"/>
                </a:lnTo>
                <a:cubicBezTo>
                  <a:pt x="2933" y="11307"/>
                  <a:pt x="2933" y="11307"/>
                  <a:pt x="2933" y="11307"/>
                </a:cubicBezTo>
                <a:lnTo>
                  <a:pt x="2842" y="11307"/>
                </a:lnTo>
                <a:cubicBezTo>
                  <a:pt x="2827" y="11307"/>
                  <a:pt x="2814" y="11133"/>
                  <a:pt x="2814" y="10911"/>
                </a:cubicBezTo>
                <a:lnTo>
                  <a:pt x="2814" y="10435"/>
                </a:lnTo>
                <a:cubicBezTo>
                  <a:pt x="2814" y="10332"/>
                  <a:pt x="2817" y="10229"/>
                  <a:pt x="2823" y="10158"/>
                </a:cubicBezTo>
                <a:cubicBezTo>
                  <a:pt x="2828" y="10086"/>
                  <a:pt x="2835" y="10039"/>
                  <a:pt x="2842" y="10039"/>
                </a:cubicBezTo>
                <a:lnTo>
                  <a:pt x="2842" y="10039"/>
                </a:lnTo>
                <a:lnTo>
                  <a:pt x="2940" y="10039"/>
                </a:lnTo>
                <a:cubicBezTo>
                  <a:pt x="2940" y="10039"/>
                  <a:pt x="2940" y="10039"/>
                  <a:pt x="2940" y="10039"/>
                </a:cubicBezTo>
                <a:lnTo>
                  <a:pt x="3032" y="10039"/>
                </a:lnTo>
                <a:cubicBezTo>
                  <a:pt x="3048" y="10039"/>
                  <a:pt x="3060" y="10213"/>
                  <a:pt x="3060" y="10435"/>
                </a:cubicBezTo>
                <a:lnTo>
                  <a:pt x="3060" y="10911"/>
                </a:lnTo>
                <a:close/>
                <a:moveTo>
                  <a:pt x="3532" y="10919"/>
                </a:moveTo>
                <a:cubicBezTo>
                  <a:pt x="3532" y="11141"/>
                  <a:pt x="3520" y="11315"/>
                  <a:pt x="3504" y="11315"/>
                </a:cubicBezTo>
                <a:lnTo>
                  <a:pt x="3504" y="11315"/>
                </a:lnTo>
                <a:lnTo>
                  <a:pt x="3302" y="11315"/>
                </a:lnTo>
                <a:cubicBezTo>
                  <a:pt x="3294" y="11315"/>
                  <a:pt x="3287" y="11276"/>
                  <a:pt x="3282" y="11196"/>
                </a:cubicBezTo>
                <a:cubicBezTo>
                  <a:pt x="3277" y="11125"/>
                  <a:pt x="3274" y="11022"/>
                  <a:pt x="3274" y="10919"/>
                </a:cubicBezTo>
                <a:lnTo>
                  <a:pt x="3274" y="10443"/>
                </a:lnTo>
                <a:cubicBezTo>
                  <a:pt x="3274" y="10221"/>
                  <a:pt x="3286" y="10047"/>
                  <a:pt x="3302" y="10047"/>
                </a:cubicBezTo>
                <a:lnTo>
                  <a:pt x="3302" y="10047"/>
                </a:lnTo>
                <a:lnTo>
                  <a:pt x="3504" y="10047"/>
                </a:lnTo>
                <a:cubicBezTo>
                  <a:pt x="3511" y="10047"/>
                  <a:pt x="3518" y="10086"/>
                  <a:pt x="3523" y="10166"/>
                </a:cubicBezTo>
                <a:cubicBezTo>
                  <a:pt x="3528" y="10237"/>
                  <a:pt x="3532" y="10340"/>
                  <a:pt x="3532" y="10443"/>
                </a:cubicBezTo>
                <a:lnTo>
                  <a:pt x="3532" y="10919"/>
                </a:lnTo>
                <a:close/>
                <a:moveTo>
                  <a:pt x="4004" y="10927"/>
                </a:moveTo>
                <a:cubicBezTo>
                  <a:pt x="4004" y="11030"/>
                  <a:pt x="4002" y="11133"/>
                  <a:pt x="3996" y="11204"/>
                </a:cubicBezTo>
                <a:cubicBezTo>
                  <a:pt x="3991" y="11276"/>
                  <a:pt x="3984" y="11323"/>
                  <a:pt x="3977" y="11323"/>
                </a:cubicBezTo>
                <a:lnTo>
                  <a:pt x="3977" y="11323"/>
                </a:lnTo>
                <a:lnTo>
                  <a:pt x="3774" y="11323"/>
                </a:lnTo>
                <a:cubicBezTo>
                  <a:pt x="3767" y="11323"/>
                  <a:pt x="3760" y="11284"/>
                  <a:pt x="3755" y="11204"/>
                </a:cubicBezTo>
                <a:cubicBezTo>
                  <a:pt x="3750" y="11125"/>
                  <a:pt x="3747" y="11030"/>
                  <a:pt x="3747" y="10927"/>
                </a:cubicBezTo>
                <a:lnTo>
                  <a:pt x="3747" y="10451"/>
                </a:lnTo>
                <a:cubicBezTo>
                  <a:pt x="3747" y="10229"/>
                  <a:pt x="3759" y="10055"/>
                  <a:pt x="3774" y="10055"/>
                </a:cubicBezTo>
                <a:lnTo>
                  <a:pt x="3774" y="10055"/>
                </a:lnTo>
                <a:lnTo>
                  <a:pt x="3977" y="10055"/>
                </a:lnTo>
                <a:cubicBezTo>
                  <a:pt x="3992" y="10055"/>
                  <a:pt x="4004" y="10229"/>
                  <a:pt x="4004" y="10451"/>
                </a:cubicBezTo>
                <a:lnTo>
                  <a:pt x="4004" y="10927"/>
                </a:lnTo>
                <a:close/>
                <a:moveTo>
                  <a:pt x="4477" y="10935"/>
                </a:moveTo>
                <a:cubicBezTo>
                  <a:pt x="4477" y="11038"/>
                  <a:pt x="4474" y="11141"/>
                  <a:pt x="4468" y="11212"/>
                </a:cubicBezTo>
                <a:cubicBezTo>
                  <a:pt x="4463" y="11284"/>
                  <a:pt x="4456" y="11331"/>
                  <a:pt x="4449" y="11331"/>
                </a:cubicBezTo>
                <a:lnTo>
                  <a:pt x="4449" y="11331"/>
                </a:lnTo>
                <a:lnTo>
                  <a:pt x="4247" y="11331"/>
                </a:lnTo>
                <a:cubicBezTo>
                  <a:pt x="4231" y="11331"/>
                  <a:pt x="4219" y="11157"/>
                  <a:pt x="4219" y="10935"/>
                </a:cubicBezTo>
                <a:lnTo>
                  <a:pt x="4219" y="10459"/>
                </a:lnTo>
                <a:cubicBezTo>
                  <a:pt x="4219" y="10356"/>
                  <a:pt x="4222" y="10253"/>
                  <a:pt x="4227" y="10181"/>
                </a:cubicBezTo>
                <a:cubicBezTo>
                  <a:pt x="4232" y="10110"/>
                  <a:pt x="4240" y="10062"/>
                  <a:pt x="4247" y="10062"/>
                </a:cubicBezTo>
                <a:lnTo>
                  <a:pt x="4247" y="10062"/>
                </a:lnTo>
                <a:lnTo>
                  <a:pt x="4449" y="10062"/>
                </a:lnTo>
                <a:cubicBezTo>
                  <a:pt x="4465" y="10062"/>
                  <a:pt x="4477" y="10237"/>
                  <a:pt x="4477" y="10459"/>
                </a:cubicBezTo>
                <a:lnTo>
                  <a:pt x="4477" y="10935"/>
                </a:lnTo>
                <a:close/>
                <a:moveTo>
                  <a:pt x="4950" y="10943"/>
                </a:moveTo>
                <a:cubicBezTo>
                  <a:pt x="4950" y="11046"/>
                  <a:pt x="4947" y="11149"/>
                  <a:pt x="4941" y="11220"/>
                </a:cubicBezTo>
                <a:cubicBezTo>
                  <a:pt x="4936" y="11292"/>
                  <a:pt x="4929" y="11339"/>
                  <a:pt x="4922" y="11339"/>
                </a:cubicBezTo>
                <a:lnTo>
                  <a:pt x="4922" y="11339"/>
                </a:lnTo>
                <a:lnTo>
                  <a:pt x="4720" y="11339"/>
                </a:lnTo>
                <a:cubicBezTo>
                  <a:pt x="4712" y="11339"/>
                  <a:pt x="4705" y="11299"/>
                  <a:pt x="4700" y="11220"/>
                </a:cubicBezTo>
                <a:cubicBezTo>
                  <a:pt x="4695" y="11149"/>
                  <a:pt x="4692" y="11046"/>
                  <a:pt x="4692" y="10943"/>
                </a:cubicBezTo>
                <a:lnTo>
                  <a:pt x="4692" y="10467"/>
                </a:lnTo>
                <a:cubicBezTo>
                  <a:pt x="4692" y="10245"/>
                  <a:pt x="4704" y="10070"/>
                  <a:pt x="4720" y="10070"/>
                </a:cubicBezTo>
                <a:lnTo>
                  <a:pt x="4720" y="10070"/>
                </a:lnTo>
                <a:lnTo>
                  <a:pt x="4922" y="10070"/>
                </a:lnTo>
                <a:cubicBezTo>
                  <a:pt x="4937" y="10070"/>
                  <a:pt x="4950" y="10245"/>
                  <a:pt x="4950" y="10467"/>
                </a:cubicBezTo>
                <a:lnTo>
                  <a:pt x="4950" y="10943"/>
                </a:lnTo>
                <a:close/>
                <a:moveTo>
                  <a:pt x="5422" y="10951"/>
                </a:moveTo>
                <a:cubicBezTo>
                  <a:pt x="5422" y="11173"/>
                  <a:pt x="5410" y="11347"/>
                  <a:pt x="5395" y="11347"/>
                </a:cubicBezTo>
                <a:lnTo>
                  <a:pt x="5395" y="11347"/>
                </a:lnTo>
                <a:lnTo>
                  <a:pt x="5192" y="11347"/>
                </a:lnTo>
                <a:cubicBezTo>
                  <a:pt x="5177" y="11347"/>
                  <a:pt x="5165" y="11173"/>
                  <a:pt x="5165" y="10951"/>
                </a:cubicBezTo>
                <a:lnTo>
                  <a:pt x="5165" y="10475"/>
                </a:lnTo>
                <a:cubicBezTo>
                  <a:pt x="5165" y="10372"/>
                  <a:pt x="5168" y="10269"/>
                  <a:pt x="5173" y="10197"/>
                </a:cubicBezTo>
                <a:cubicBezTo>
                  <a:pt x="5178" y="10126"/>
                  <a:pt x="5185" y="10078"/>
                  <a:pt x="5192" y="10078"/>
                </a:cubicBezTo>
                <a:lnTo>
                  <a:pt x="5192" y="10078"/>
                </a:lnTo>
                <a:lnTo>
                  <a:pt x="5395" y="10078"/>
                </a:lnTo>
                <a:cubicBezTo>
                  <a:pt x="5402" y="10078"/>
                  <a:pt x="5409" y="10118"/>
                  <a:pt x="5414" y="10197"/>
                </a:cubicBezTo>
                <a:cubicBezTo>
                  <a:pt x="5419" y="10269"/>
                  <a:pt x="5422" y="10372"/>
                  <a:pt x="5422" y="10475"/>
                </a:cubicBezTo>
                <a:lnTo>
                  <a:pt x="5422" y="10951"/>
                </a:lnTo>
                <a:close/>
                <a:moveTo>
                  <a:pt x="5895" y="10958"/>
                </a:moveTo>
                <a:cubicBezTo>
                  <a:pt x="5895" y="11181"/>
                  <a:pt x="5883" y="11355"/>
                  <a:pt x="5867" y="11355"/>
                </a:cubicBezTo>
                <a:lnTo>
                  <a:pt x="5867" y="11355"/>
                </a:lnTo>
                <a:lnTo>
                  <a:pt x="5665" y="11355"/>
                </a:lnTo>
                <a:cubicBezTo>
                  <a:pt x="5657" y="11355"/>
                  <a:pt x="5650" y="11315"/>
                  <a:pt x="5645" y="11236"/>
                </a:cubicBezTo>
                <a:cubicBezTo>
                  <a:pt x="5640" y="11157"/>
                  <a:pt x="5637" y="11062"/>
                  <a:pt x="5637" y="10958"/>
                </a:cubicBezTo>
                <a:lnTo>
                  <a:pt x="5637" y="10483"/>
                </a:lnTo>
                <a:cubicBezTo>
                  <a:pt x="5637" y="10261"/>
                  <a:pt x="5649" y="10086"/>
                  <a:pt x="5665" y="10086"/>
                </a:cubicBezTo>
                <a:cubicBezTo>
                  <a:pt x="5665" y="10086"/>
                  <a:pt x="5665" y="10086"/>
                  <a:pt x="5665" y="10086"/>
                </a:cubicBezTo>
                <a:lnTo>
                  <a:pt x="5867" y="10094"/>
                </a:lnTo>
                <a:cubicBezTo>
                  <a:pt x="5874" y="10094"/>
                  <a:pt x="5881" y="10134"/>
                  <a:pt x="5886" y="10213"/>
                </a:cubicBezTo>
                <a:cubicBezTo>
                  <a:pt x="5891" y="10284"/>
                  <a:pt x="5895" y="10388"/>
                  <a:pt x="5895" y="10491"/>
                </a:cubicBezTo>
                <a:lnTo>
                  <a:pt x="5895" y="10958"/>
                </a:lnTo>
                <a:close/>
                <a:moveTo>
                  <a:pt x="6368" y="10966"/>
                </a:moveTo>
                <a:cubicBezTo>
                  <a:pt x="6368" y="11069"/>
                  <a:pt x="6365" y="11173"/>
                  <a:pt x="6359" y="11244"/>
                </a:cubicBezTo>
                <a:cubicBezTo>
                  <a:pt x="6354" y="11315"/>
                  <a:pt x="6347" y="11363"/>
                  <a:pt x="6340" y="11363"/>
                </a:cubicBezTo>
                <a:lnTo>
                  <a:pt x="6340" y="11363"/>
                </a:lnTo>
                <a:lnTo>
                  <a:pt x="6137" y="11363"/>
                </a:lnTo>
                <a:cubicBezTo>
                  <a:pt x="6122" y="11363"/>
                  <a:pt x="6110" y="11188"/>
                  <a:pt x="6110" y="10966"/>
                </a:cubicBezTo>
                <a:lnTo>
                  <a:pt x="6110" y="10491"/>
                </a:lnTo>
                <a:cubicBezTo>
                  <a:pt x="6110" y="10388"/>
                  <a:pt x="6113" y="10284"/>
                  <a:pt x="6118" y="10213"/>
                </a:cubicBezTo>
                <a:cubicBezTo>
                  <a:pt x="6123" y="10142"/>
                  <a:pt x="6130" y="10094"/>
                  <a:pt x="6137" y="10094"/>
                </a:cubicBezTo>
                <a:lnTo>
                  <a:pt x="6137" y="10094"/>
                </a:lnTo>
                <a:lnTo>
                  <a:pt x="6340" y="10094"/>
                </a:lnTo>
                <a:cubicBezTo>
                  <a:pt x="6355" y="10094"/>
                  <a:pt x="6368" y="10269"/>
                  <a:pt x="6368" y="10491"/>
                </a:cubicBezTo>
                <a:lnTo>
                  <a:pt x="6368" y="10966"/>
                </a:lnTo>
                <a:close/>
                <a:moveTo>
                  <a:pt x="6840" y="10974"/>
                </a:moveTo>
                <a:cubicBezTo>
                  <a:pt x="6840" y="11077"/>
                  <a:pt x="6837" y="11181"/>
                  <a:pt x="6832" y="11252"/>
                </a:cubicBezTo>
                <a:cubicBezTo>
                  <a:pt x="6827" y="11323"/>
                  <a:pt x="6819" y="11371"/>
                  <a:pt x="6812" y="11371"/>
                </a:cubicBezTo>
                <a:lnTo>
                  <a:pt x="6812" y="11371"/>
                </a:lnTo>
                <a:lnTo>
                  <a:pt x="6610" y="11371"/>
                </a:lnTo>
                <a:cubicBezTo>
                  <a:pt x="6603" y="11371"/>
                  <a:pt x="6595" y="11331"/>
                  <a:pt x="6590" y="11252"/>
                </a:cubicBezTo>
                <a:cubicBezTo>
                  <a:pt x="6586" y="11173"/>
                  <a:pt x="6582" y="11077"/>
                  <a:pt x="6582" y="10974"/>
                </a:cubicBezTo>
                <a:lnTo>
                  <a:pt x="6582" y="10499"/>
                </a:lnTo>
                <a:cubicBezTo>
                  <a:pt x="6582" y="10277"/>
                  <a:pt x="6594" y="10102"/>
                  <a:pt x="6610" y="10102"/>
                </a:cubicBezTo>
                <a:lnTo>
                  <a:pt x="6610" y="10102"/>
                </a:lnTo>
                <a:lnTo>
                  <a:pt x="6812" y="10102"/>
                </a:lnTo>
                <a:cubicBezTo>
                  <a:pt x="6828" y="10102"/>
                  <a:pt x="6840" y="10277"/>
                  <a:pt x="6840" y="10499"/>
                </a:cubicBezTo>
                <a:lnTo>
                  <a:pt x="6840" y="10974"/>
                </a:lnTo>
                <a:close/>
                <a:moveTo>
                  <a:pt x="7285" y="10982"/>
                </a:moveTo>
                <a:cubicBezTo>
                  <a:pt x="7285" y="11204"/>
                  <a:pt x="7272" y="11379"/>
                  <a:pt x="7257" y="11379"/>
                </a:cubicBezTo>
                <a:cubicBezTo>
                  <a:pt x="7257" y="11379"/>
                  <a:pt x="7257" y="11379"/>
                  <a:pt x="7257" y="11379"/>
                </a:cubicBezTo>
                <a:lnTo>
                  <a:pt x="7159" y="11379"/>
                </a:lnTo>
                <a:cubicBezTo>
                  <a:pt x="7159" y="11379"/>
                  <a:pt x="7159" y="11379"/>
                  <a:pt x="7158" y="11379"/>
                </a:cubicBezTo>
                <a:lnTo>
                  <a:pt x="7083" y="11379"/>
                </a:lnTo>
                <a:cubicBezTo>
                  <a:pt x="7067" y="11379"/>
                  <a:pt x="7055" y="11204"/>
                  <a:pt x="7055" y="10982"/>
                </a:cubicBezTo>
                <a:lnTo>
                  <a:pt x="7055" y="10507"/>
                </a:lnTo>
                <a:cubicBezTo>
                  <a:pt x="7055" y="10403"/>
                  <a:pt x="7058" y="10300"/>
                  <a:pt x="7063" y="10229"/>
                </a:cubicBezTo>
                <a:cubicBezTo>
                  <a:pt x="7069" y="10158"/>
                  <a:pt x="7075" y="10110"/>
                  <a:pt x="7083" y="10110"/>
                </a:cubicBezTo>
                <a:cubicBezTo>
                  <a:pt x="7083" y="10110"/>
                  <a:pt x="7083" y="10110"/>
                  <a:pt x="7083" y="10110"/>
                </a:cubicBezTo>
                <a:lnTo>
                  <a:pt x="7181" y="10110"/>
                </a:lnTo>
                <a:cubicBezTo>
                  <a:pt x="7181" y="10110"/>
                  <a:pt x="7181" y="10110"/>
                  <a:pt x="7181" y="10110"/>
                </a:cubicBezTo>
                <a:lnTo>
                  <a:pt x="7257" y="10110"/>
                </a:lnTo>
                <a:cubicBezTo>
                  <a:pt x="7264" y="10110"/>
                  <a:pt x="7271" y="10150"/>
                  <a:pt x="7276" y="10229"/>
                </a:cubicBezTo>
                <a:cubicBezTo>
                  <a:pt x="7281" y="10300"/>
                  <a:pt x="7285" y="10403"/>
                  <a:pt x="7285" y="10507"/>
                </a:cubicBezTo>
                <a:lnTo>
                  <a:pt x="7285" y="10982"/>
                </a:lnTo>
                <a:close/>
                <a:moveTo>
                  <a:pt x="7757" y="10990"/>
                </a:moveTo>
                <a:cubicBezTo>
                  <a:pt x="7757" y="11093"/>
                  <a:pt x="7754" y="11196"/>
                  <a:pt x="7749" y="11268"/>
                </a:cubicBezTo>
                <a:cubicBezTo>
                  <a:pt x="7744" y="11339"/>
                  <a:pt x="7736" y="11387"/>
                  <a:pt x="7729" y="11387"/>
                </a:cubicBezTo>
                <a:lnTo>
                  <a:pt x="7729" y="11387"/>
                </a:lnTo>
                <a:lnTo>
                  <a:pt x="7527" y="11387"/>
                </a:lnTo>
                <a:cubicBezTo>
                  <a:pt x="7520" y="11387"/>
                  <a:pt x="7512" y="11347"/>
                  <a:pt x="7508" y="11268"/>
                </a:cubicBezTo>
                <a:cubicBezTo>
                  <a:pt x="7503" y="11188"/>
                  <a:pt x="7499" y="11093"/>
                  <a:pt x="7499" y="10990"/>
                </a:cubicBezTo>
                <a:lnTo>
                  <a:pt x="7499" y="10514"/>
                </a:lnTo>
                <a:cubicBezTo>
                  <a:pt x="7499" y="10292"/>
                  <a:pt x="7511" y="10118"/>
                  <a:pt x="7527" y="10118"/>
                </a:cubicBezTo>
                <a:lnTo>
                  <a:pt x="7527" y="10118"/>
                </a:lnTo>
                <a:lnTo>
                  <a:pt x="7729" y="10118"/>
                </a:lnTo>
                <a:cubicBezTo>
                  <a:pt x="7745" y="10118"/>
                  <a:pt x="7757" y="10292"/>
                  <a:pt x="7757" y="10514"/>
                </a:cubicBezTo>
                <a:lnTo>
                  <a:pt x="7757" y="10990"/>
                </a:lnTo>
                <a:close/>
                <a:moveTo>
                  <a:pt x="8230" y="10998"/>
                </a:moveTo>
                <a:cubicBezTo>
                  <a:pt x="8230" y="11220"/>
                  <a:pt x="8218" y="11395"/>
                  <a:pt x="8202" y="11395"/>
                </a:cubicBezTo>
                <a:lnTo>
                  <a:pt x="8202" y="11395"/>
                </a:lnTo>
                <a:lnTo>
                  <a:pt x="8000" y="11395"/>
                </a:lnTo>
                <a:cubicBezTo>
                  <a:pt x="7992" y="11395"/>
                  <a:pt x="7985" y="11355"/>
                  <a:pt x="7980" y="11276"/>
                </a:cubicBezTo>
                <a:cubicBezTo>
                  <a:pt x="7975" y="11196"/>
                  <a:pt x="7972" y="11101"/>
                  <a:pt x="7972" y="10998"/>
                </a:cubicBezTo>
                <a:lnTo>
                  <a:pt x="7972" y="10522"/>
                </a:lnTo>
                <a:cubicBezTo>
                  <a:pt x="7972" y="10300"/>
                  <a:pt x="7984" y="10126"/>
                  <a:pt x="8000" y="10126"/>
                </a:cubicBezTo>
                <a:lnTo>
                  <a:pt x="8000" y="10126"/>
                </a:lnTo>
                <a:lnTo>
                  <a:pt x="8202" y="10126"/>
                </a:lnTo>
                <a:cubicBezTo>
                  <a:pt x="8209" y="10126"/>
                  <a:pt x="8216" y="10166"/>
                  <a:pt x="8221" y="10245"/>
                </a:cubicBezTo>
                <a:cubicBezTo>
                  <a:pt x="8226" y="10324"/>
                  <a:pt x="8230" y="10419"/>
                  <a:pt x="8230" y="10522"/>
                </a:cubicBezTo>
                <a:lnTo>
                  <a:pt x="8230" y="10998"/>
                </a:lnTo>
                <a:close/>
                <a:moveTo>
                  <a:pt x="8702" y="10998"/>
                </a:moveTo>
                <a:cubicBezTo>
                  <a:pt x="8702" y="11101"/>
                  <a:pt x="8699" y="11204"/>
                  <a:pt x="8694" y="11276"/>
                </a:cubicBezTo>
                <a:cubicBezTo>
                  <a:pt x="8688" y="11347"/>
                  <a:pt x="8682" y="11395"/>
                  <a:pt x="8674" y="11395"/>
                </a:cubicBezTo>
                <a:lnTo>
                  <a:pt x="8674" y="11395"/>
                </a:lnTo>
                <a:lnTo>
                  <a:pt x="8472" y="11395"/>
                </a:lnTo>
                <a:cubicBezTo>
                  <a:pt x="8465" y="11395"/>
                  <a:pt x="8458" y="11355"/>
                  <a:pt x="8453" y="11276"/>
                </a:cubicBezTo>
                <a:cubicBezTo>
                  <a:pt x="8448" y="11196"/>
                  <a:pt x="8444" y="11101"/>
                  <a:pt x="8444" y="10998"/>
                </a:cubicBezTo>
                <a:lnTo>
                  <a:pt x="8444" y="10522"/>
                </a:lnTo>
                <a:cubicBezTo>
                  <a:pt x="8444" y="10300"/>
                  <a:pt x="8456" y="10126"/>
                  <a:pt x="8472" y="10126"/>
                </a:cubicBezTo>
                <a:lnTo>
                  <a:pt x="8472" y="10126"/>
                </a:lnTo>
                <a:lnTo>
                  <a:pt x="8674" y="10126"/>
                </a:lnTo>
                <a:cubicBezTo>
                  <a:pt x="8690" y="10126"/>
                  <a:pt x="8702" y="10300"/>
                  <a:pt x="8702" y="10522"/>
                </a:cubicBezTo>
                <a:lnTo>
                  <a:pt x="8702" y="10998"/>
                </a:lnTo>
                <a:close/>
                <a:moveTo>
                  <a:pt x="9175" y="11014"/>
                </a:moveTo>
                <a:cubicBezTo>
                  <a:pt x="9175" y="11236"/>
                  <a:pt x="9163" y="11410"/>
                  <a:pt x="9147" y="11410"/>
                </a:cubicBezTo>
                <a:lnTo>
                  <a:pt x="9147" y="11410"/>
                </a:lnTo>
                <a:lnTo>
                  <a:pt x="8945" y="11410"/>
                </a:lnTo>
                <a:cubicBezTo>
                  <a:pt x="8929" y="11410"/>
                  <a:pt x="8917" y="11236"/>
                  <a:pt x="8917" y="11014"/>
                </a:cubicBezTo>
                <a:lnTo>
                  <a:pt x="8917" y="10538"/>
                </a:lnTo>
                <a:cubicBezTo>
                  <a:pt x="8917" y="10435"/>
                  <a:pt x="8920" y="10332"/>
                  <a:pt x="8925" y="10261"/>
                </a:cubicBezTo>
                <a:cubicBezTo>
                  <a:pt x="8931" y="10189"/>
                  <a:pt x="8938" y="10142"/>
                  <a:pt x="8945" y="10142"/>
                </a:cubicBezTo>
                <a:lnTo>
                  <a:pt x="8945" y="10142"/>
                </a:lnTo>
                <a:lnTo>
                  <a:pt x="9147" y="10142"/>
                </a:lnTo>
                <a:cubicBezTo>
                  <a:pt x="9154" y="10142"/>
                  <a:pt x="9162" y="10181"/>
                  <a:pt x="9167" y="10261"/>
                </a:cubicBezTo>
                <a:cubicBezTo>
                  <a:pt x="9172" y="10332"/>
                  <a:pt x="9175" y="10435"/>
                  <a:pt x="9175" y="10538"/>
                </a:cubicBezTo>
                <a:lnTo>
                  <a:pt x="9175" y="11014"/>
                </a:lnTo>
                <a:close/>
                <a:moveTo>
                  <a:pt x="9647" y="11014"/>
                </a:moveTo>
                <a:cubicBezTo>
                  <a:pt x="9647" y="11236"/>
                  <a:pt x="9635" y="11410"/>
                  <a:pt x="9620" y="11410"/>
                </a:cubicBezTo>
                <a:cubicBezTo>
                  <a:pt x="9620" y="11410"/>
                  <a:pt x="9620" y="11410"/>
                  <a:pt x="9620" y="11410"/>
                </a:cubicBezTo>
                <a:lnTo>
                  <a:pt x="9417" y="11410"/>
                </a:lnTo>
                <a:cubicBezTo>
                  <a:pt x="9410" y="11410"/>
                  <a:pt x="9403" y="11371"/>
                  <a:pt x="9398" y="11292"/>
                </a:cubicBezTo>
                <a:cubicBezTo>
                  <a:pt x="9393" y="11220"/>
                  <a:pt x="9389" y="11117"/>
                  <a:pt x="9389" y="11014"/>
                </a:cubicBezTo>
                <a:lnTo>
                  <a:pt x="9389" y="10538"/>
                </a:lnTo>
                <a:cubicBezTo>
                  <a:pt x="9389" y="10316"/>
                  <a:pt x="9402" y="10142"/>
                  <a:pt x="9417" y="10142"/>
                </a:cubicBezTo>
                <a:lnTo>
                  <a:pt x="9417" y="10142"/>
                </a:lnTo>
                <a:lnTo>
                  <a:pt x="9620" y="10142"/>
                </a:lnTo>
                <a:cubicBezTo>
                  <a:pt x="9627" y="10142"/>
                  <a:pt x="9634" y="10181"/>
                  <a:pt x="9639" y="10261"/>
                </a:cubicBezTo>
                <a:cubicBezTo>
                  <a:pt x="9644" y="10340"/>
                  <a:pt x="9647" y="10435"/>
                  <a:pt x="9647" y="10538"/>
                </a:cubicBezTo>
                <a:lnTo>
                  <a:pt x="9647" y="11014"/>
                </a:lnTo>
                <a:close/>
                <a:moveTo>
                  <a:pt x="10120" y="11022"/>
                </a:moveTo>
                <a:cubicBezTo>
                  <a:pt x="10120" y="11125"/>
                  <a:pt x="10117" y="11228"/>
                  <a:pt x="10112" y="11299"/>
                </a:cubicBezTo>
                <a:cubicBezTo>
                  <a:pt x="10107" y="11371"/>
                  <a:pt x="10100" y="11418"/>
                  <a:pt x="10092" y="11418"/>
                </a:cubicBezTo>
                <a:lnTo>
                  <a:pt x="10092" y="11418"/>
                </a:lnTo>
                <a:lnTo>
                  <a:pt x="9890" y="11418"/>
                </a:lnTo>
                <a:cubicBezTo>
                  <a:pt x="9883" y="11418"/>
                  <a:pt x="9876" y="11379"/>
                  <a:pt x="9871" y="11299"/>
                </a:cubicBezTo>
                <a:cubicBezTo>
                  <a:pt x="9866" y="11228"/>
                  <a:pt x="9862" y="11125"/>
                  <a:pt x="9862" y="11022"/>
                </a:cubicBezTo>
                <a:lnTo>
                  <a:pt x="9862" y="10546"/>
                </a:lnTo>
                <a:cubicBezTo>
                  <a:pt x="9862" y="10324"/>
                  <a:pt x="9874" y="10150"/>
                  <a:pt x="9890" y="10150"/>
                </a:cubicBezTo>
                <a:lnTo>
                  <a:pt x="9890" y="10150"/>
                </a:lnTo>
                <a:lnTo>
                  <a:pt x="10092" y="10150"/>
                </a:lnTo>
                <a:cubicBezTo>
                  <a:pt x="10100" y="10150"/>
                  <a:pt x="10107" y="10189"/>
                  <a:pt x="10112" y="10269"/>
                </a:cubicBezTo>
                <a:cubicBezTo>
                  <a:pt x="10117" y="10340"/>
                  <a:pt x="10120" y="10443"/>
                  <a:pt x="10120" y="10546"/>
                </a:cubicBezTo>
                <a:lnTo>
                  <a:pt x="10120" y="11022"/>
                </a:lnTo>
                <a:close/>
                <a:moveTo>
                  <a:pt x="10592" y="11030"/>
                </a:moveTo>
                <a:cubicBezTo>
                  <a:pt x="10592" y="11133"/>
                  <a:pt x="10589" y="11236"/>
                  <a:pt x="10584" y="11307"/>
                </a:cubicBezTo>
                <a:cubicBezTo>
                  <a:pt x="10578" y="11379"/>
                  <a:pt x="10572" y="11426"/>
                  <a:pt x="10565" y="11426"/>
                </a:cubicBezTo>
                <a:lnTo>
                  <a:pt x="10565" y="11426"/>
                </a:lnTo>
                <a:lnTo>
                  <a:pt x="10362" y="11426"/>
                </a:lnTo>
                <a:cubicBezTo>
                  <a:pt x="10355" y="11426"/>
                  <a:pt x="10348" y="11387"/>
                  <a:pt x="10343" y="11307"/>
                </a:cubicBezTo>
                <a:cubicBezTo>
                  <a:pt x="10338" y="11236"/>
                  <a:pt x="10335" y="11133"/>
                  <a:pt x="10335" y="11030"/>
                </a:cubicBezTo>
                <a:lnTo>
                  <a:pt x="10335" y="10554"/>
                </a:lnTo>
                <a:cubicBezTo>
                  <a:pt x="10335" y="10332"/>
                  <a:pt x="10347" y="10158"/>
                  <a:pt x="10362" y="10158"/>
                </a:cubicBezTo>
                <a:lnTo>
                  <a:pt x="10362" y="10158"/>
                </a:lnTo>
                <a:lnTo>
                  <a:pt x="10565" y="10158"/>
                </a:lnTo>
                <a:cubicBezTo>
                  <a:pt x="10580" y="10158"/>
                  <a:pt x="10592" y="10332"/>
                  <a:pt x="10592" y="10554"/>
                </a:cubicBezTo>
                <a:lnTo>
                  <a:pt x="10592" y="11030"/>
                </a:lnTo>
                <a:close/>
                <a:moveTo>
                  <a:pt x="11065" y="11038"/>
                </a:moveTo>
                <a:cubicBezTo>
                  <a:pt x="11065" y="11141"/>
                  <a:pt x="11062" y="11244"/>
                  <a:pt x="11057" y="11315"/>
                </a:cubicBezTo>
                <a:cubicBezTo>
                  <a:pt x="11051" y="11387"/>
                  <a:pt x="11045" y="11434"/>
                  <a:pt x="11038" y="11434"/>
                </a:cubicBezTo>
                <a:lnTo>
                  <a:pt x="11038" y="11434"/>
                </a:lnTo>
                <a:lnTo>
                  <a:pt x="10835" y="11434"/>
                </a:lnTo>
                <a:cubicBezTo>
                  <a:pt x="10820" y="11434"/>
                  <a:pt x="10807" y="11260"/>
                  <a:pt x="10807" y="11038"/>
                </a:cubicBezTo>
                <a:lnTo>
                  <a:pt x="10807" y="10562"/>
                </a:lnTo>
                <a:cubicBezTo>
                  <a:pt x="10807" y="10459"/>
                  <a:pt x="10810" y="10356"/>
                  <a:pt x="10816" y="10284"/>
                </a:cubicBezTo>
                <a:cubicBezTo>
                  <a:pt x="10821" y="10213"/>
                  <a:pt x="10830" y="10181"/>
                  <a:pt x="10835" y="10166"/>
                </a:cubicBezTo>
                <a:lnTo>
                  <a:pt x="11038" y="10173"/>
                </a:lnTo>
                <a:cubicBezTo>
                  <a:pt x="11053" y="10173"/>
                  <a:pt x="11065" y="10348"/>
                  <a:pt x="11065" y="10570"/>
                </a:cubicBezTo>
                <a:lnTo>
                  <a:pt x="11065" y="11038"/>
                </a:lnTo>
                <a:close/>
                <a:moveTo>
                  <a:pt x="11520" y="11046"/>
                </a:moveTo>
                <a:cubicBezTo>
                  <a:pt x="11520" y="11268"/>
                  <a:pt x="11508" y="11442"/>
                  <a:pt x="11492" y="11442"/>
                </a:cubicBezTo>
                <a:lnTo>
                  <a:pt x="11492" y="11442"/>
                </a:lnTo>
                <a:lnTo>
                  <a:pt x="11394" y="11442"/>
                </a:lnTo>
                <a:cubicBezTo>
                  <a:pt x="11394" y="11442"/>
                  <a:pt x="11394" y="11442"/>
                  <a:pt x="11394" y="11442"/>
                </a:cubicBezTo>
                <a:lnTo>
                  <a:pt x="11308" y="11442"/>
                </a:lnTo>
                <a:cubicBezTo>
                  <a:pt x="11292" y="11442"/>
                  <a:pt x="11280" y="11268"/>
                  <a:pt x="11280" y="11046"/>
                </a:cubicBezTo>
                <a:lnTo>
                  <a:pt x="11280" y="10570"/>
                </a:lnTo>
                <a:cubicBezTo>
                  <a:pt x="11280" y="10348"/>
                  <a:pt x="11292" y="10173"/>
                  <a:pt x="11308" y="10173"/>
                </a:cubicBezTo>
                <a:lnTo>
                  <a:pt x="11308" y="10173"/>
                </a:lnTo>
                <a:lnTo>
                  <a:pt x="11394" y="10173"/>
                </a:lnTo>
                <a:cubicBezTo>
                  <a:pt x="11394" y="10173"/>
                  <a:pt x="11394" y="10173"/>
                  <a:pt x="11394" y="10173"/>
                </a:cubicBezTo>
                <a:lnTo>
                  <a:pt x="11394" y="10173"/>
                </a:lnTo>
                <a:lnTo>
                  <a:pt x="11492" y="10173"/>
                </a:lnTo>
                <a:cubicBezTo>
                  <a:pt x="11499" y="10173"/>
                  <a:pt x="11506" y="10213"/>
                  <a:pt x="11511" y="10292"/>
                </a:cubicBezTo>
                <a:cubicBezTo>
                  <a:pt x="11516" y="10372"/>
                  <a:pt x="11520" y="10467"/>
                  <a:pt x="11520" y="10570"/>
                </a:cubicBezTo>
                <a:lnTo>
                  <a:pt x="11520" y="11046"/>
                </a:lnTo>
                <a:close/>
                <a:moveTo>
                  <a:pt x="11993" y="11054"/>
                </a:moveTo>
                <a:cubicBezTo>
                  <a:pt x="11993" y="11276"/>
                  <a:pt x="11980" y="11450"/>
                  <a:pt x="11965" y="11450"/>
                </a:cubicBezTo>
                <a:lnTo>
                  <a:pt x="11965" y="11450"/>
                </a:lnTo>
                <a:lnTo>
                  <a:pt x="11762" y="11450"/>
                </a:lnTo>
                <a:cubicBezTo>
                  <a:pt x="11747" y="11450"/>
                  <a:pt x="11735" y="11276"/>
                  <a:pt x="11735" y="11054"/>
                </a:cubicBezTo>
                <a:lnTo>
                  <a:pt x="11735" y="10578"/>
                </a:lnTo>
                <a:cubicBezTo>
                  <a:pt x="11735" y="10475"/>
                  <a:pt x="11738" y="10372"/>
                  <a:pt x="11743" y="10300"/>
                </a:cubicBezTo>
                <a:cubicBezTo>
                  <a:pt x="11748" y="10229"/>
                  <a:pt x="11755" y="10181"/>
                  <a:pt x="11762" y="10181"/>
                </a:cubicBezTo>
                <a:lnTo>
                  <a:pt x="11762" y="10181"/>
                </a:lnTo>
                <a:lnTo>
                  <a:pt x="11965" y="10181"/>
                </a:lnTo>
                <a:cubicBezTo>
                  <a:pt x="11972" y="10181"/>
                  <a:pt x="11979" y="10221"/>
                  <a:pt x="11984" y="10300"/>
                </a:cubicBezTo>
                <a:cubicBezTo>
                  <a:pt x="11989" y="10380"/>
                  <a:pt x="11993" y="10475"/>
                  <a:pt x="11993" y="10578"/>
                </a:cubicBezTo>
                <a:lnTo>
                  <a:pt x="11993" y="11054"/>
                </a:lnTo>
                <a:close/>
                <a:moveTo>
                  <a:pt x="12465" y="11062"/>
                </a:moveTo>
                <a:cubicBezTo>
                  <a:pt x="12465" y="11284"/>
                  <a:pt x="12453" y="11458"/>
                  <a:pt x="12437" y="11458"/>
                </a:cubicBezTo>
                <a:cubicBezTo>
                  <a:pt x="12437" y="11458"/>
                  <a:pt x="12437" y="11458"/>
                  <a:pt x="12437" y="11458"/>
                </a:cubicBezTo>
                <a:lnTo>
                  <a:pt x="12235" y="11458"/>
                </a:lnTo>
                <a:cubicBezTo>
                  <a:pt x="12228" y="11458"/>
                  <a:pt x="12220" y="11418"/>
                  <a:pt x="12215" y="11339"/>
                </a:cubicBezTo>
                <a:cubicBezTo>
                  <a:pt x="12211" y="11268"/>
                  <a:pt x="12207" y="11165"/>
                  <a:pt x="12207" y="11062"/>
                </a:cubicBezTo>
                <a:lnTo>
                  <a:pt x="12207" y="10586"/>
                </a:lnTo>
                <a:cubicBezTo>
                  <a:pt x="12207" y="10364"/>
                  <a:pt x="12219" y="10189"/>
                  <a:pt x="12235" y="10189"/>
                </a:cubicBezTo>
                <a:lnTo>
                  <a:pt x="12235" y="10189"/>
                </a:lnTo>
                <a:lnTo>
                  <a:pt x="12437" y="10189"/>
                </a:lnTo>
                <a:cubicBezTo>
                  <a:pt x="12444" y="10189"/>
                  <a:pt x="12452" y="10229"/>
                  <a:pt x="12457" y="10308"/>
                </a:cubicBezTo>
                <a:cubicBezTo>
                  <a:pt x="12462" y="10380"/>
                  <a:pt x="12465" y="10483"/>
                  <a:pt x="12465" y="10586"/>
                </a:cubicBezTo>
                <a:lnTo>
                  <a:pt x="12465" y="11062"/>
                </a:lnTo>
                <a:close/>
                <a:moveTo>
                  <a:pt x="12938" y="11069"/>
                </a:moveTo>
                <a:cubicBezTo>
                  <a:pt x="12938" y="11173"/>
                  <a:pt x="12935" y="11276"/>
                  <a:pt x="12929" y="11347"/>
                </a:cubicBezTo>
                <a:cubicBezTo>
                  <a:pt x="12924" y="11418"/>
                  <a:pt x="12917" y="11466"/>
                  <a:pt x="12910" y="11466"/>
                </a:cubicBezTo>
                <a:lnTo>
                  <a:pt x="12910" y="11466"/>
                </a:lnTo>
                <a:lnTo>
                  <a:pt x="12708" y="11466"/>
                </a:lnTo>
                <a:cubicBezTo>
                  <a:pt x="12692" y="11466"/>
                  <a:pt x="12680" y="11292"/>
                  <a:pt x="12680" y="11069"/>
                </a:cubicBezTo>
                <a:lnTo>
                  <a:pt x="12680" y="10594"/>
                </a:lnTo>
                <a:cubicBezTo>
                  <a:pt x="12680" y="10491"/>
                  <a:pt x="12683" y="10388"/>
                  <a:pt x="12688" y="10316"/>
                </a:cubicBezTo>
                <a:cubicBezTo>
                  <a:pt x="12693" y="10245"/>
                  <a:pt x="12700" y="10197"/>
                  <a:pt x="12708" y="10197"/>
                </a:cubicBezTo>
                <a:lnTo>
                  <a:pt x="12708" y="10197"/>
                </a:lnTo>
                <a:lnTo>
                  <a:pt x="12910" y="10197"/>
                </a:lnTo>
                <a:cubicBezTo>
                  <a:pt x="12926" y="10197"/>
                  <a:pt x="12938" y="10372"/>
                  <a:pt x="12938" y="10594"/>
                </a:cubicBezTo>
                <a:lnTo>
                  <a:pt x="12938" y="11069"/>
                </a:lnTo>
                <a:close/>
                <a:moveTo>
                  <a:pt x="13410" y="11077"/>
                </a:moveTo>
                <a:cubicBezTo>
                  <a:pt x="13410" y="11181"/>
                  <a:pt x="13407" y="11284"/>
                  <a:pt x="13402" y="11355"/>
                </a:cubicBezTo>
                <a:cubicBezTo>
                  <a:pt x="13396" y="11426"/>
                  <a:pt x="13390" y="11474"/>
                  <a:pt x="13382" y="11474"/>
                </a:cubicBezTo>
                <a:lnTo>
                  <a:pt x="13382" y="11474"/>
                </a:lnTo>
                <a:lnTo>
                  <a:pt x="13180" y="11474"/>
                </a:lnTo>
                <a:cubicBezTo>
                  <a:pt x="13173" y="11474"/>
                  <a:pt x="13166" y="11434"/>
                  <a:pt x="13161" y="11355"/>
                </a:cubicBezTo>
                <a:cubicBezTo>
                  <a:pt x="13156" y="11276"/>
                  <a:pt x="13152" y="11181"/>
                  <a:pt x="13152" y="11077"/>
                </a:cubicBezTo>
                <a:lnTo>
                  <a:pt x="13152" y="10602"/>
                </a:lnTo>
                <a:cubicBezTo>
                  <a:pt x="13152" y="10380"/>
                  <a:pt x="13166" y="10221"/>
                  <a:pt x="13180" y="10205"/>
                </a:cubicBezTo>
                <a:lnTo>
                  <a:pt x="13382" y="10213"/>
                </a:lnTo>
                <a:cubicBezTo>
                  <a:pt x="13398" y="10213"/>
                  <a:pt x="13410" y="10388"/>
                  <a:pt x="13410" y="10610"/>
                </a:cubicBezTo>
                <a:lnTo>
                  <a:pt x="13410" y="11077"/>
                </a:lnTo>
                <a:close/>
                <a:moveTo>
                  <a:pt x="13883" y="11085"/>
                </a:moveTo>
                <a:cubicBezTo>
                  <a:pt x="13883" y="11188"/>
                  <a:pt x="13880" y="11292"/>
                  <a:pt x="13875" y="11363"/>
                </a:cubicBezTo>
                <a:cubicBezTo>
                  <a:pt x="13870" y="11434"/>
                  <a:pt x="13862" y="11482"/>
                  <a:pt x="13855" y="11482"/>
                </a:cubicBezTo>
                <a:lnTo>
                  <a:pt x="13855" y="11482"/>
                </a:lnTo>
                <a:lnTo>
                  <a:pt x="13653" y="11482"/>
                </a:lnTo>
                <a:cubicBezTo>
                  <a:pt x="13646" y="11482"/>
                  <a:pt x="13638" y="11442"/>
                  <a:pt x="13633" y="11363"/>
                </a:cubicBezTo>
                <a:cubicBezTo>
                  <a:pt x="13628" y="11284"/>
                  <a:pt x="13625" y="11188"/>
                  <a:pt x="13625" y="11085"/>
                </a:cubicBezTo>
                <a:lnTo>
                  <a:pt x="13625" y="10610"/>
                </a:lnTo>
                <a:cubicBezTo>
                  <a:pt x="13625" y="10388"/>
                  <a:pt x="13637" y="10213"/>
                  <a:pt x="13653" y="10213"/>
                </a:cubicBezTo>
                <a:lnTo>
                  <a:pt x="13653" y="10213"/>
                </a:lnTo>
                <a:lnTo>
                  <a:pt x="13855" y="10213"/>
                </a:lnTo>
                <a:cubicBezTo>
                  <a:pt x="13871" y="10213"/>
                  <a:pt x="13883" y="10388"/>
                  <a:pt x="13883" y="10610"/>
                </a:cubicBezTo>
                <a:lnTo>
                  <a:pt x="13883" y="11085"/>
                </a:lnTo>
                <a:close/>
                <a:moveTo>
                  <a:pt x="14355" y="11093"/>
                </a:moveTo>
                <a:cubicBezTo>
                  <a:pt x="14355" y="11315"/>
                  <a:pt x="14343" y="11490"/>
                  <a:pt x="14328" y="11490"/>
                </a:cubicBezTo>
                <a:lnTo>
                  <a:pt x="14328" y="11490"/>
                </a:lnTo>
                <a:lnTo>
                  <a:pt x="14125" y="11490"/>
                </a:lnTo>
                <a:cubicBezTo>
                  <a:pt x="14118" y="11490"/>
                  <a:pt x="14111" y="11450"/>
                  <a:pt x="14106" y="11371"/>
                </a:cubicBezTo>
                <a:cubicBezTo>
                  <a:pt x="14101" y="11292"/>
                  <a:pt x="14097" y="11196"/>
                  <a:pt x="14097" y="11093"/>
                </a:cubicBezTo>
                <a:lnTo>
                  <a:pt x="14097" y="10618"/>
                </a:lnTo>
                <a:cubicBezTo>
                  <a:pt x="14097" y="10395"/>
                  <a:pt x="14110" y="10221"/>
                  <a:pt x="14125" y="10221"/>
                </a:cubicBezTo>
                <a:lnTo>
                  <a:pt x="14125" y="10221"/>
                </a:lnTo>
                <a:lnTo>
                  <a:pt x="14328" y="10221"/>
                </a:lnTo>
                <a:cubicBezTo>
                  <a:pt x="14335" y="10221"/>
                  <a:pt x="14342" y="10261"/>
                  <a:pt x="14347" y="10340"/>
                </a:cubicBezTo>
                <a:cubicBezTo>
                  <a:pt x="14352" y="10419"/>
                  <a:pt x="14355" y="10514"/>
                  <a:pt x="14355" y="10618"/>
                </a:cubicBezTo>
                <a:lnTo>
                  <a:pt x="14355" y="11093"/>
                </a:lnTo>
                <a:close/>
                <a:moveTo>
                  <a:pt x="14828" y="11093"/>
                </a:moveTo>
                <a:cubicBezTo>
                  <a:pt x="14828" y="11196"/>
                  <a:pt x="14825" y="11299"/>
                  <a:pt x="14820" y="11371"/>
                </a:cubicBezTo>
                <a:cubicBezTo>
                  <a:pt x="14814" y="11442"/>
                  <a:pt x="14808" y="11490"/>
                  <a:pt x="14800" y="11490"/>
                </a:cubicBezTo>
                <a:lnTo>
                  <a:pt x="14800" y="11490"/>
                </a:lnTo>
                <a:lnTo>
                  <a:pt x="14598" y="11490"/>
                </a:lnTo>
                <a:cubicBezTo>
                  <a:pt x="14591" y="11490"/>
                  <a:pt x="14583" y="11450"/>
                  <a:pt x="14579" y="11371"/>
                </a:cubicBezTo>
                <a:cubicBezTo>
                  <a:pt x="14574" y="11292"/>
                  <a:pt x="14570" y="11196"/>
                  <a:pt x="14570" y="11093"/>
                </a:cubicBezTo>
                <a:lnTo>
                  <a:pt x="14570" y="10618"/>
                </a:lnTo>
                <a:cubicBezTo>
                  <a:pt x="14570" y="10395"/>
                  <a:pt x="14582" y="10221"/>
                  <a:pt x="14598" y="10221"/>
                </a:cubicBezTo>
                <a:lnTo>
                  <a:pt x="14598" y="10221"/>
                </a:lnTo>
                <a:lnTo>
                  <a:pt x="14800" y="10221"/>
                </a:lnTo>
                <a:cubicBezTo>
                  <a:pt x="14816" y="10221"/>
                  <a:pt x="14828" y="10395"/>
                  <a:pt x="14828" y="10618"/>
                </a:cubicBezTo>
                <a:lnTo>
                  <a:pt x="14828" y="11093"/>
                </a:lnTo>
                <a:close/>
                <a:moveTo>
                  <a:pt x="15300" y="11101"/>
                </a:moveTo>
                <a:cubicBezTo>
                  <a:pt x="15300" y="11323"/>
                  <a:pt x="15288" y="11498"/>
                  <a:pt x="15273" y="11498"/>
                </a:cubicBezTo>
                <a:cubicBezTo>
                  <a:pt x="15273" y="11498"/>
                  <a:pt x="15273" y="11498"/>
                  <a:pt x="15273" y="11498"/>
                </a:cubicBezTo>
                <a:lnTo>
                  <a:pt x="15070" y="11498"/>
                </a:lnTo>
                <a:cubicBezTo>
                  <a:pt x="15063" y="11498"/>
                  <a:pt x="15056" y="11458"/>
                  <a:pt x="15051" y="11379"/>
                </a:cubicBezTo>
                <a:cubicBezTo>
                  <a:pt x="15046" y="11307"/>
                  <a:pt x="15043" y="11204"/>
                  <a:pt x="15043" y="11101"/>
                </a:cubicBezTo>
                <a:lnTo>
                  <a:pt x="15043" y="10625"/>
                </a:lnTo>
                <a:cubicBezTo>
                  <a:pt x="15043" y="10403"/>
                  <a:pt x="15055" y="10229"/>
                  <a:pt x="15070" y="10229"/>
                </a:cubicBezTo>
                <a:lnTo>
                  <a:pt x="15070" y="10229"/>
                </a:lnTo>
                <a:lnTo>
                  <a:pt x="15273" y="10229"/>
                </a:lnTo>
                <a:cubicBezTo>
                  <a:pt x="15280" y="10229"/>
                  <a:pt x="15287" y="10269"/>
                  <a:pt x="15292" y="10348"/>
                </a:cubicBezTo>
                <a:cubicBezTo>
                  <a:pt x="15297" y="10419"/>
                  <a:pt x="15300" y="10522"/>
                  <a:pt x="15300" y="10625"/>
                </a:cubicBezTo>
                <a:lnTo>
                  <a:pt x="15300" y="11101"/>
                </a:lnTo>
                <a:close/>
                <a:moveTo>
                  <a:pt x="15761" y="11109"/>
                </a:moveTo>
                <a:cubicBezTo>
                  <a:pt x="15761" y="11331"/>
                  <a:pt x="15749" y="11506"/>
                  <a:pt x="15733" y="11506"/>
                </a:cubicBezTo>
                <a:lnTo>
                  <a:pt x="15733" y="11506"/>
                </a:lnTo>
                <a:lnTo>
                  <a:pt x="15635" y="11506"/>
                </a:lnTo>
                <a:cubicBezTo>
                  <a:pt x="15635" y="11506"/>
                  <a:pt x="15635" y="11506"/>
                  <a:pt x="15635" y="11506"/>
                </a:cubicBezTo>
                <a:lnTo>
                  <a:pt x="15543" y="11506"/>
                </a:lnTo>
                <a:cubicBezTo>
                  <a:pt x="15536" y="11506"/>
                  <a:pt x="15529" y="11466"/>
                  <a:pt x="15524" y="11387"/>
                </a:cubicBezTo>
                <a:cubicBezTo>
                  <a:pt x="15519" y="11307"/>
                  <a:pt x="15516" y="11212"/>
                  <a:pt x="15516" y="11109"/>
                </a:cubicBezTo>
                <a:lnTo>
                  <a:pt x="15516" y="10633"/>
                </a:lnTo>
                <a:cubicBezTo>
                  <a:pt x="15516" y="10411"/>
                  <a:pt x="15528" y="10237"/>
                  <a:pt x="15543" y="10237"/>
                </a:cubicBezTo>
                <a:cubicBezTo>
                  <a:pt x="15543" y="10237"/>
                  <a:pt x="15543" y="10237"/>
                  <a:pt x="15543" y="10237"/>
                </a:cubicBezTo>
                <a:lnTo>
                  <a:pt x="15642" y="10237"/>
                </a:lnTo>
                <a:cubicBezTo>
                  <a:pt x="15642" y="10237"/>
                  <a:pt x="15642" y="10237"/>
                  <a:pt x="15643" y="10237"/>
                </a:cubicBezTo>
                <a:lnTo>
                  <a:pt x="15734" y="10237"/>
                </a:lnTo>
                <a:cubicBezTo>
                  <a:pt x="15741" y="10237"/>
                  <a:pt x="15748" y="10277"/>
                  <a:pt x="15753" y="10356"/>
                </a:cubicBezTo>
                <a:cubicBezTo>
                  <a:pt x="15758" y="10435"/>
                  <a:pt x="15761" y="10530"/>
                  <a:pt x="15761" y="10633"/>
                </a:cubicBezTo>
                <a:lnTo>
                  <a:pt x="15761" y="11109"/>
                </a:lnTo>
                <a:close/>
                <a:moveTo>
                  <a:pt x="16233" y="11117"/>
                </a:moveTo>
                <a:cubicBezTo>
                  <a:pt x="16233" y="11220"/>
                  <a:pt x="16230" y="11323"/>
                  <a:pt x="16225" y="11395"/>
                </a:cubicBezTo>
                <a:cubicBezTo>
                  <a:pt x="16220" y="11466"/>
                  <a:pt x="16213" y="11514"/>
                  <a:pt x="16206" y="11514"/>
                </a:cubicBezTo>
                <a:lnTo>
                  <a:pt x="16206" y="11514"/>
                </a:lnTo>
                <a:lnTo>
                  <a:pt x="16003" y="11514"/>
                </a:lnTo>
                <a:cubicBezTo>
                  <a:pt x="15988" y="11514"/>
                  <a:pt x="15976" y="11339"/>
                  <a:pt x="15976" y="11117"/>
                </a:cubicBezTo>
                <a:lnTo>
                  <a:pt x="15976" y="10641"/>
                </a:lnTo>
                <a:cubicBezTo>
                  <a:pt x="15976" y="10538"/>
                  <a:pt x="15978" y="10435"/>
                  <a:pt x="15984" y="10364"/>
                </a:cubicBezTo>
                <a:cubicBezTo>
                  <a:pt x="15989" y="10292"/>
                  <a:pt x="15996" y="10245"/>
                  <a:pt x="16003" y="10245"/>
                </a:cubicBezTo>
                <a:lnTo>
                  <a:pt x="16003" y="10245"/>
                </a:lnTo>
                <a:lnTo>
                  <a:pt x="16206" y="10245"/>
                </a:lnTo>
                <a:cubicBezTo>
                  <a:pt x="16221" y="10245"/>
                  <a:pt x="16233" y="10419"/>
                  <a:pt x="16233" y="10641"/>
                </a:cubicBezTo>
                <a:lnTo>
                  <a:pt x="16233" y="11117"/>
                </a:lnTo>
                <a:close/>
                <a:moveTo>
                  <a:pt x="16706" y="11125"/>
                </a:moveTo>
                <a:cubicBezTo>
                  <a:pt x="16706" y="11228"/>
                  <a:pt x="16703" y="11331"/>
                  <a:pt x="16698" y="11403"/>
                </a:cubicBezTo>
                <a:cubicBezTo>
                  <a:pt x="16693" y="11474"/>
                  <a:pt x="16686" y="11521"/>
                  <a:pt x="16678" y="11521"/>
                </a:cubicBezTo>
                <a:lnTo>
                  <a:pt x="16678" y="11521"/>
                </a:lnTo>
                <a:lnTo>
                  <a:pt x="16476" y="11521"/>
                </a:lnTo>
                <a:cubicBezTo>
                  <a:pt x="16469" y="11521"/>
                  <a:pt x="16462" y="11482"/>
                  <a:pt x="16457" y="11403"/>
                </a:cubicBezTo>
                <a:cubicBezTo>
                  <a:pt x="16452" y="11331"/>
                  <a:pt x="16448" y="11228"/>
                  <a:pt x="16448" y="11125"/>
                </a:cubicBezTo>
                <a:lnTo>
                  <a:pt x="16448" y="10649"/>
                </a:lnTo>
                <a:cubicBezTo>
                  <a:pt x="16448" y="10427"/>
                  <a:pt x="16460" y="10253"/>
                  <a:pt x="16476" y="10253"/>
                </a:cubicBezTo>
                <a:lnTo>
                  <a:pt x="16476" y="10253"/>
                </a:lnTo>
                <a:lnTo>
                  <a:pt x="16678" y="10253"/>
                </a:lnTo>
                <a:cubicBezTo>
                  <a:pt x="16694" y="10253"/>
                  <a:pt x="16706" y="10427"/>
                  <a:pt x="16706" y="10649"/>
                </a:cubicBezTo>
                <a:lnTo>
                  <a:pt x="16706" y="11125"/>
                </a:lnTo>
                <a:close/>
                <a:moveTo>
                  <a:pt x="17178" y="11133"/>
                </a:moveTo>
                <a:cubicBezTo>
                  <a:pt x="17178" y="11236"/>
                  <a:pt x="17176" y="11339"/>
                  <a:pt x="17170" y="11410"/>
                </a:cubicBezTo>
                <a:cubicBezTo>
                  <a:pt x="17165" y="11482"/>
                  <a:pt x="17158" y="11529"/>
                  <a:pt x="17151" y="11529"/>
                </a:cubicBezTo>
                <a:lnTo>
                  <a:pt x="17151" y="11529"/>
                </a:lnTo>
                <a:lnTo>
                  <a:pt x="16948" y="11529"/>
                </a:lnTo>
                <a:cubicBezTo>
                  <a:pt x="16933" y="11529"/>
                  <a:pt x="16921" y="11355"/>
                  <a:pt x="16921" y="11133"/>
                </a:cubicBezTo>
                <a:lnTo>
                  <a:pt x="16921" y="10657"/>
                </a:lnTo>
                <a:cubicBezTo>
                  <a:pt x="16921" y="10554"/>
                  <a:pt x="16923" y="10451"/>
                  <a:pt x="16929" y="10380"/>
                </a:cubicBezTo>
                <a:cubicBezTo>
                  <a:pt x="16934" y="10308"/>
                  <a:pt x="16941" y="10261"/>
                  <a:pt x="16948" y="10261"/>
                </a:cubicBezTo>
                <a:lnTo>
                  <a:pt x="16948" y="10261"/>
                </a:lnTo>
                <a:lnTo>
                  <a:pt x="17151" y="10261"/>
                </a:lnTo>
                <a:cubicBezTo>
                  <a:pt x="17166" y="10261"/>
                  <a:pt x="17178" y="10435"/>
                  <a:pt x="17178" y="10657"/>
                </a:cubicBezTo>
                <a:lnTo>
                  <a:pt x="17178" y="11133"/>
                </a:lnTo>
                <a:close/>
                <a:moveTo>
                  <a:pt x="17643" y="11418"/>
                </a:moveTo>
                <a:cubicBezTo>
                  <a:pt x="17638" y="11490"/>
                  <a:pt x="17631" y="11537"/>
                  <a:pt x="17624" y="11537"/>
                </a:cubicBezTo>
                <a:lnTo>
                  <a:pt x="17624" y="11537"/>
                </a:lnTo>
                <a:lnTo>
                  <a:pt x="17421" y="11537"/>
                </a:lnTo>
                <a:cubicBezTo>
                  <a:pt x="17406" y="11537"/>
                  <a:pt x="17394" y="11363"/>
                  <a:pt x="17394" y="11141"/>
                </a:cubicBezTo>
                <a:lnTo>
                  <a:pt x="17394" y="10665"/>
                </a:lnTo>
                <a:cubicBezTo>
                  <a:pt x="17394" y="10562"/>
                  <a:pt x="17396" y="10459"/>
                  <a:pt x="17402" y="10388"/>
                </a:cubicBezTo>
                <a:cubicBezTo>
                  <a:pt x="17407" y="10316"/>
                  <a:pt x="17414" y="10269"/>
                  <a:pt x="17421" y="10269"/>
                </a:cubicBezTo>
                <a:lnTo>
                  <a:pt x="17421" y="10269"/>
                </a:lnTo>
                <a:lnTo>
                  <a:pt x="17624" y="10269"/>
                </a:lnTo>
                <a:cubicBezTo>
                  <a:pt x="17639" y="10269"/>
                  <a:pt x="17651" y="10443"/>
                  <a:pt x="17651" y="10665"/>
                </a:cubicBezTo>
                <a:lnTo>
                  <a:pt x="17651" y="11141"/>
                </a:lnTo>
                <a:cubicBezTo>
                  <a:pt x="17651" y="11244"/>
                  <a:pt x="17648" y="11347"/>
                  <a:pt x="17643" y="11418"/>
                </a:cubicBezTo>
                <a:close/>
                <a:moveTo>
                  <a:pt x="18123" y="11149"/>
                </a:moveTo>
                <a:cubicBezTo>
                  <a:pt x="18123" y="11371"/>
                  <a:pt x="18111" y="11545"/>
                  <a:pt x="18096" y="11545"/>
                </a:cubicBezTo>
                <a:lnTo>
                  <a:pt x="18096" y="11545"/>
                </a:lnTo>
                <a:lnTo>
                  <a:pt x="17893" y="11545"/>
                </a:lnTo>
                <a:cubicBezTo>
                  <a:pt x="17878" y="11545"/>
                  <a:pt x="17866" y="11371"/>
                  <a:pt x="17866" y="11149"/>
                </a:cubicBezTo>
                <a:lnTo>
                  <a:pt x="17866" y="10673"/>
                </a:lnTo>
                <a:cubicBezTo>
                  <a:pt x="17866" y="10570"/>
                  <a:pt x="17869" y="10467"/>
                  <a:pt x="17874" y="10395"/>
                </a:cubicBezTo>
                <a:cubicBezTo>
                  <a:pt x="17880" y="10324"/>
                  <a:pt x="17886" y="10277"/>
                  <a:pt x="17893" y="10277"/>
                </a:cubicBezTo>
                <a:lnTo>
                  <a:pt x="17893" y="10277"/>
                </a:lnTo>
                <a:lnTo>
                  <a:pt x="18096" y="10277"/>
                </a:lnTo>
                <a:cubicBezTo>
                  <a:pt x="18103" y="10277"/>
                  <a:pt x="18110" y="10316"/>
                  <a:pt x="18115" y="10395"/>
                </a:cubicBezTo>
                <a:cubicBezTo>
                  <a:pt x="18120" y="10467"/>
                  <a:pt x="18123" y="10570"/>
                  <a:pt x="18123" y="10673"/>
                </a:cubicBezTo>
                <a:lnTo>
                  <a:pt x="18123" y="11149"/>
                </a:lnTo>
                <a:close/>
                <a:moveTo>
                  <a:pt x="18596" y="11157"/>
                </a:moveTo>
                <a:cubicBezTo>
                  <a:pt x="18596" y="11260"/>
                  <a:pt x="18593" y="11363"/>
                  <a:pt x="18588" y="11434"/>
                </a:cubicBezTo>
                <a:cubicBezTo>
                  <a:pt x="18583" y="11506"/>
                  <a:pt x="18576" y="11553"/>
                  <a:pt x="18569" y="11553"/>
                </a:cubicBezTo>
                <a:lnTo>
                  <a:pt x="18569" y="11553"/>
                </a:lnTo>
                <a:lnTo>
                  <a:pt x="18366" y="11553"/>
                </a:lnTo>
                <a:cubicBezTo>
                  <a:pt x="18359" y="11553"/>
                  <a:pt x="18352" y="11514"/>
                  <a:pt x="18347" y="11434"/>
                </a:cubicBezTo>
                <a:cubicBezTo>
                  <a:pt x="18342" y="11355"/>
                  <a:pt x="18339" y="11260"/>
                  <a:pt x="18339" y="11157"/>
                </a:cubicBezTo>
                <a:lnTo>
                  <a:pt x="18339" y="10681"/>
                </a:lnTo>
                <a:cubicBezTo>
                  <a:pt x="18339" y="10459"/>
                  <a:pt x="18351" y="10284"/>
                  <a:pt x="18366" y="10284"/>
                </a:cubicBezTo>
                <a:lnTo>
                  <a:pt x="18366" y="10284"/>
                </a:lnTo>
                <a:lnTo>
                  <a:pt x="18569" y="10284"/>
                </a:lnTo>
                <a:cubicBezTo>
                  <a:pt x="18584" y="10284"/>
                  <a:pt x="18596" y="10459"/>
                  <a:pt x="18596" y="10681"/>
                </a:cubicBezTo>
                <a:lnTo>
                  <a:pt x="18596" y="11157"/>
                </a:lnTo>
                <a:close/>
                <a:moveTo>
                  <a:pt x="19069" y="11165"/>
                </a:moveTo>
                <a:cubicBezTo>
                  <a:pt x="19069" y="11387"/>
                  <a:pt x="19056" y="11561"/>
                  <a:pt x="19041" y="11561"/>
                </a:cubicBezTo>
                <a:lnTo>
                  <a:pt x="19041" y="11561"/>
                </a:lnTo>
                <a:lnTo>
                  <a:pt x="18838" y="11561"/>
                </a:lnTo>
                <a:cubicBezTo>
                  <a:pt x="18831" y="11561"/>
                  <a:pt x="18824" y="11521"/>
                  <a:pt x="18819" y="11442"/>
                </a:cubicBezTo>
                <a:cubicBezTo>
                  <a:pt x="18814" y="11371"/>
                  <a:pt x="18811" y="11268"/>
                  <a:pt x="18811" y="11165"/>
                </a:cubicBezTo>
                <a:lnTo>
                  <a:pt x="18811" y="10689"/>
                </a:lnTo>
                <a:cubicBezTo>
                  <a:pt x="18811" y="10467"/>
                  <a:pt x="18823" y="10292"/>
                  <a:pt x="18838" y="10292"/>
                </a:cubicBezTo>
                <a:lnTo>
                  <a:pt x="18838" y="10292"/>
                </a:lnTo>
                <a:lnTo>
                  <a:pt x="19041" y="10292"/>
                </a:lnTo>
                <a:cubicBezTo>
                  <a:pt x="19048" y="10292"/>
                  <a:pt x="19055" y="10332"/>
                  <a:pt x="19060" y="10411"/>
                </a:cubicBezTo>
                <a:cubicBezTo>
                  <a:pt x="19065" y="10483"/>
                  <a:pt x="19069" y="10586"/>
                  <a:pt x="19069" y="10689"/>
                </a:cubicBezTo>
                <a:lnTo>
                  <a:pt x="19069" y="11165"/>
                </a:lnTo>
                <a:close/>
                <a:moveTo>
                  <a:pt x="19541" y="11173"/>
                </a:moveTo>
                <a:cubicBezTo>
                  <a:pt x="19541" y="11395"/>
                  <a:pt x="19529" y="11569"/>
                  <a:pt x="19514" y="11569"/>
                </a:cubicBezTo>
                <a:lnTo>
                  <a:pt x="19514" y="11569"/>
                </a:lnTo>
                <a:lnTo>
                  <a:pt x="19311" y="11569"/>
                </a:lnTo>
                <a:cubicBezTo>
                  <a:pt x="19304" y="11569"/>
                  <a:pt x="19297" y="11529"/>
                  <a:pt x="19292" y="11450"/>
                </a:cubicBezTo>
                <a:cubicBezTo>
                  <a:pt x="19287" y="11379"/>
                  <a:pt x="19284" y="11276"/>
                  <a:pt x="19284" y="11173"/>
                </a:cubicBezTo>
                <a:lnTo>
                  <a:pt x="19284" y="10697"/>
                </a:lnTo>
                <a:cubicBezTo>
                  <a:pt x="19284" y="10475"/>
                  <a:pt x="19296" y="10300"/>
                  <a:pt x="19311" y="10300"/>
                </a:cubicBezTo>
                <a:lnTo>
                  <a:pt x="19311" y="10300"/>
                </a:lnTo>
                <a:lnTo>
                  <a:pt x="19514" y="10300"/>
                </a:lnTo>
                <a:cubicBezTo>
                  <a:pt x="19521" y="10300"/>
                  <a:pt x="19528" y="10340"/>
                  <a:pt x="19533" y="10419"/>
                </a:cubicBezTo>
                <a:cubicBezTo>
                  <a:pt x="19538" y="10499"/>
                  <a:pt x="19541" y="10594"/>
                  <a:pt x="19541" y="10697"/>
                </a:cubicBezTo>
                <a:lnTo>
                  <a:pt x="19541" y="11173"/>
                </a:lnTo>
                <a:close/>
                <a:moveTo>
                  <a:pt x="19986" y="11181"/>
                </a:moveTo>
                <a:cubicBezTo>
                  <a:pt x="19986" y="11284"/>
                  <a:pt x="19983" y="11387"/>
                  <a:pt x="19977" y="11458"/>
                </a:cubicBezTo>
                <a:cubicBezTo>
                  <a:pt x="19972" y="11529"/>
                  <a:pt x="19965" y="11577"/>
                  <a:pt x="19958" y="11577"/>
                </a:cubicBezTo>
                <a:cubicBezTo>
                  <a:pt x="19958" y="11577"/>
                  <a:pt x="19958" y="11577"/>
                  <a:pt x="19958" y="11577"/>
                </a:cubicBezTo>
                <a:lnTo>
                  <a:pt x="19883" y="11577"/>
                </a:lnTo>
                <a:cubicBezTo>
                  <a:pt x="19883" y="11577"/>
                  <a:pt x="19883" y="11577"/>
                  <a:pt x="19883" y="11577"/>
                </a:cubicBezTo>
                <a:cubicBezTo>
                  <a:pt x="19883" y="11577"/>
                  <a:pt x="19883" y="11577"/>
                  <a:pt x="19883" y="11577"/>
                </a:cubicBezTo>
                <a:lnTo>
                  <a:pt x="19784" y="11577"/>
                </a:lnTo>
                <a:cubicBezTo>
                  <a:pt x="19777" y="11577"/>
                  <a:pt x="19770" y="11537"/>
                  <a:pt x="19765" y="11458"/>
                </a:cubicBezTo>
                <a:cubicBezTo>
                  <a:pt x="19760" y="11387"/>
                  <a:pt x="19757" y="11284"/>
                  <a:pt x="19757" y="11181"/>
                </a:cubicBezTo>
                <a:lnTo>
                  <a:pt x="19757" y="10705"/>
                </a:lnTo>
                <a:cubicBezTo>
                  <a:pt x="19757" y="10483"/>
                  <a:pt x="19769" y="10308"/>
                  <a:pt x="19784" y="10308"/>
                </a:cubicBezTo>
                <a:lnTo>
                  <a:pt x="19784" y="10308"/>
                </a:lnTo>
                <a:lnTo>
                  <a:pt x="19859" y="10308"/>
                </a:lnTo>
                <a:cubicBezTo>
                  <a:pt x="19859" y="10308"/>
                  <a:pt x="19859" y="10308"/>
                  <a:pt x="19859" y="10308"/>
                </a:cubicBezTo>
                <a:lnTo>
                  <a:pt x="19958" y="10308"/>
                </a:lnTo>
                <a:cubicBezTo>
                  <a:pt x="19973" y="10308"/>
                  <a:pt x="19986" y="10483"/>
                  <a:pt x="19986" y="10705"/>
                </a:cubicBezTo>
                <a:lnTo>
                  <a:pt x="19986" y="11181"/>
                </a:lnTo>
                <a:close/>
                <a:moveTo>
                  <a:pt x="20458" y="11181"/>
                </a:moveTo>
                <a:cubicBezTo>
                  <a:pt x="20458" y="11284"/>
                  <a:pt x="20455" y="11387"/>
                  <a:pt x="20450" y="11458"/>
                </a:cubicBezTo>
                <a:cubicBezTo>
                  <a:pt x="20445" y="11529"/>
                  <a:pt x="20437" y="11577"/>
                  <a:pt x="20430" y="11577"/>
                </a:cubicBezTo>
                <a:lnTo>
                  <a:pt x="20430" y="11577"/>
                </a:lnTo>
                <a:lnTo>
                  <a:pt x="20228" y="11577"/>
                </a:lnTo>
                <a:cubicBezTo>
                  <a:pt x="20221" y="11577"/>
                  <a:pt x="20213" y="11537"/>
                  <a:pt x="20208" y="11458"/>
                </a:cubicBezTo>
                <a:cubicBezTo>
                  <a:pt x="20204" y="11387"/>
                  <a:pt x="20200" y="11284"/>
                  <a:pt x="20200" y="11181"/>
                </a:cubicBezTo>
                <a:lnTo>
                  <a:pt x="20200" y="10705"/>
                </a:lnTo>
                <a:cubicBezTo>
                  <a:pt x="20200" y="10483"/>
                  <a:pt x="20212" y="10308"/>
                  <a:pt x="20228" y="10308"/>
                </a:cubicBezTo>
                <a:lnTo>
                  <a:pt x="20228" y="10308"/>
                </a:lnTo>
                <a:lnTo>
                  <a:pt x="20430" y="10308"/>
                </a:lnTo>
                <a:cubicBezTo>
                  <a:pt x="20446" y="10308"/>
                  <a:pt x="20458" y="10483"/>
                  <a:pt x="20458" y="10705"/>
                </a:cubicBezTo>
                <a:lnTo>
                  <a:pt x="20458" y="11181"/>
                </a:lnTo>
                <a:close/>
                <a:moveTo>
                  <a:pt x="20931" y="11188"/>
                </a:moveTo>
                <a:cubicBezTo>
                  <a:pt x="20931" y="11292"/>
                  <a:pt x="20928" y="11395"/>
                  <a:pt x="20922" y="11466"/>
                </a:cubicBezTo>
                <a:cubicBezTo>
                  <a:pt x="20917" y="11537"/>
                  <a:pt x="20910" y="11585"/>
                  <a:pt x="20903" y="11585"/>
                </a:cubicBezTo>
                <a:lnTo>
                  <a:pt x="20903" y="11585"/>
                </a:lnTo>
                <a:lnTo>
                  <a:pt x="20701" y="11585"/>
                </a:lnTo>
                <a:cubicBezTo>
                  <a:pt x="20693" y="11585"/>
                  <a:pt x="20686" y="11545"/>
                  <a:pt x="20681" y="11466"/>
                </a:cubicBezTo>
                <a:cubicBezTo>
                  <a:pt x="20676" y="11387"/>
                  <a:pt x="20673" y="11292"/>
                  <a:pt x="20673" y="11188"/>
                </a:cubicBezTo>
                <a:lnTo>
                  <a:pt x="20673" y="10713"/>
                </a:lnTo>
                <a:cubicBezTo>
                  <a:pt x="20673" y="10491"/>
                  <a:pt x="20685" y="10316"/>
                  <a:pt x="20701" y="10316"/>
                </a:cubicBezTo>
                <a:lnTo>
                  <a:pt x="20701" y="10316"/>
                </a:lnTo>
                <a:lnTo>
                  <a:pt x="20903" y="10316"/>
                </a:lnTo>
                <a:cubicBezTo>
                  <a:pt x="20919" y="10316"/>
                  <a:pt x="20931" y="10491"/>
                  <a:pt x="20931" y="10713"/>
                </a:cubicBezTo>
                <a:lnTo>
                  <a:pt x="20931" y="11188"/>
                </a:lnTo>
                <a:close/>
                <a:moveTo>
                  <a:pt x="21403" y="11204"/>
                </a:moveTo>
                <a:cubicBezTo>
                  <a:pt x="21403" y="11426"/>
                  <a:pt x="21391" y="11601"/>
                  <a:pt x="21375" y="11601"/>
                </a:cubicBezTo>
                <a:lnTo>
                  <a:pt x="21375" y="11601"/>
                </a:lnTo>
                <a:lnTo>
                  <a:pt x="21173" y="11601"/>
                </a:lnTo>
                <a:cubicBezTo>
                  <a:pt x="21157" y="11601"/>
                  <a:pt x="21145" y="11426"/>
                  <a:pt x="21145" y="11204"/>
                </a:cubicBezTo>
                <a:lnTo>
                  <a:pt x="21145" y="10729"/>
                </a:lnTo>
                <a:cubicBezTo>
                  <a:pt x="21145" y="10625"/>
                  <a:pt x="21148" y="10522"/>
                  <a:pt x="21154" y="10451"/>
                </a:cubicBezTo>
                <a:cubicBezTo>
                  <a:pt x="21159" y="10380"/>
                  <a:pt x="21166" y="10332"/>
                  <a:pt x="21173" y="10332"/>
                </a:cubicBezTo>
                <a:lnTo>
                  <a:pt x="21173" y="10332"/>
                </a:lnTo>
                <a:lnTo>
                  <a:pt x="21375" y="10332"/>
                </a:lnTo>
                <a:cubicBezTo>
                  <a:pt x="21383" y="10332"/>
                  <a:pt x="21390" y="10372"/>
                  <a:pt x="21395" y="10451"/>
                </a:cubicBezTo>
                <a:cubicBezTo>
                  <a:pt x="21400" y="10522"/>
                  <a:pt x="21403" y="10625"/>
                  <a:pt x="21403" y="10729"/>
                </a:cubicBezTo>
                <a:lnTo>
                  <a:pt x="21403" y="11204"/>
                </a:lnTo>
                <a:close/>
              </a:path>
            </a:pathLst>
          </a:custGeom>
          <a:solidFill>
            <a:schemeClr val="bg2">
              <a:lumMod val="25000"/>
              <a:alpha val="57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2" name="Titre 3">
            <a:extLst>
              <a:ext uri="{FF2B5EF4-FFF2-40B4-BE49-F238E27FC236}">
                <a16:creationId xmlns:a16="http://schemas.microsoft.com/office/drawing/2014/main" id="{BA1A43C8-7B47-4664-9609-435154A8B0CA}"/>
              </a:ext>
            </a:extLst>
          </p:cNvPr>
          <p:cNvSpPr txBox="1">
            <a:spLocks noGrp="1"/>
          </p:cNvSpPr>
          <p:nvPr>
            <p:ph type="title"/>
          </p:nvPr>
        </p:nvSpPr>
        <p:spPr>
          <a:xfrm rot="16200000">
            <a:off x="-1498633" y="3206101"/>
            <a:ext cx="4932401" cy="436397"/>
          </a:xfrm>
        </p:spPr>
        <p:txBody>
          <a:bodyPr anchor="ctr" anchorCtr="1"/>
          <a:lstStyle/>
          <a:p>
            <a:pPr lvl="0" algn="ctr"/>
            <a:r>
              <a:rPr lang="fr-FR" sz="2800" dirty="0"/>
              <a:t>UN WEEK-END GRAND PRIX </a:t>
            </a:r>
          </a:p>
        </p:txBody>
      </p:sp>
      <p:pic>
        <p:nvPicPr>
          <p:cNvPr id="9" name="Image 8">
            <a:extLst>
              <a:ext uri="{FF2B5EF4-FFF2-40B4-BE49-F238E27FC236}">
                <a16:creationId xmlns:a16="http://schemas.microsoft.com/office/drawing/2014/main" id="{ED0CDE77-3B3D-4540-B8FB-DC6D87C6B4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23898" flipH="1">
            <a:off x="10428996" y="5111271"/>
            <a:ext cx="1178555" cy="1178555"/>
          </a:xfrm>
          <a:prstGeom prst="rect">
            <a:avLst/>
          </a:prstGeom>
        </p:spPr>
      </p:pic>
      <p:sp>
        <p:nvSpPr>
          <p:cNvPr id="11" name="Google Shape;1043;p48">
            <a:extLst>
              <a:ext uri="{FF2B5EF4-FFF2-40B4-BE49-F238E27FC236}">
                <a16:creationId xmlns:a16="http://schemas.microsoft.com/office/drawing/2014/main" id="{7634322F-632C-43BE-BCD3-732C8B12097D}"/>
              </a:ext>
            </a:extLst>
          </p:cNvPr>
          <p:cNvSpPr txBox="1"/>
          <p:nvPr/>
        </p:nvSpPr>
        <p:spPr>
          <a:xfrm>
            <a:off x="2113842" y="583559"/>
            <a:ext cx="1158800" cy="491599"/>
          </a:xfrm>
          <a:prstGeom prst="rect">
            <a:avLst/>
          </a:prstGeom>
          <a:noFill/>
          <a:ln cap="flat">
            <a:noFill/>
          </a:ln>
        </p:spPr>
        <p:txBody>
          <a:bodyPr vert="horz" wrap="square" lIns="121898" tIns="121898" rIns="121898" bIns="121898" anchor="t" anchorCtr="1" compatLnSpc="1">
            <a:noAutofit/>
          </a:bodyPr>
          <a:lstStyle/>
          <a:p>
            <a:pPr marL="0" marR="0" lvl="0" indent="0" algn="ctr" defTabSz="914400" rtl="0" fontAlgn="auto" hangingPunct="1">
              <a:lnSpc>
                <a:spcPct val="115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dirty="0">
                <a:solidFill>
                  <a:srgbClr val="FFFFFF"/>
                </a:solidFill>
                <a:uFillTx/>
                <a:latin typeface="Chelsea Market"/>
                <a:ea typeface="Chelsea Market"/>
                <a:cs typeface="Chelsea Market"/>
              </a:rPr>
              <a:t>Jeudi</a:t>
            </a:r>
            <a:endParaRPr lang="fr-FR" sz="1467" b="0" i="0" u="none" strike="noStrike" kern="1200" cap="none" spc="0" baseline="0" dirty="0">
              <a:solidFill>
                <a:srgbClr val="FFFFFF"/>
              </a:solidFill>
              <a:uFillTx/>
              <a:latin typeface="Josefin Slab"/>
              <a:ea typeface="Josefin Slab"/>
              <a:cs typeface="Josefin Slab"/>
            </a:endParaRPr>
          </a:p>
        </p:txBody>
      </p:sp>
      <p:sp>
        <p:nvSpPr>
          <p:cNvPr id="12" name="Google Shape;1039;p48">
            <a:extLst>
              <a:ext uri="{FF2B5EF4-FFF2-40B4-BE49-F238E27FC236}">
                <a16:creationId xmlns:a16="http://schemas.microsoft.com/office/drawing/2014/main" id="{2483F930-ACF5-45D4-B50B-DE5437AB160B}"/>
              </a:ext>
            </a:extLst>
          </p:cNvPr>
          <p:cNvSpPr txBox="1"/>
          <p:nvPr/>
        </p:nvSpPr>
        <p:spPr>
          <a:xfrm>
            <a:off x="1596576" y="1506871"/>
            <a:ext cx="2223475" cy="1810982"/>
          </a:xfrm>
          <a:prstGeom prst="rect">
            <a:avLst/>
          </a:prstGeom>
          <a:noFill/>
          <a:ln cap="flat">
            <a:noFill/>
          </a:ln>
        </p:spPr>
        <p:txBody>
          <a:bodyPr vert="horz" wrap="square" lIns="121898" tIns="121898" rIns="121898" bIns="121898" anchor="t" anchorCtr="0" compatLnSpc="1">
            <a:noAutofit/>
          </a:bodyPr>
          <a:lstStyle/>
          <a:p>
            <a:pPr marL="0" marR="0" lvl="0" indent="0" algn="ctr" defTabSz="914400" rtl="0" fontAlgn="auto" hangingPunct="1">
              <a:lnSpc>
                <a:spcPct val="115000"/>
              </a:lnSpc>
              <a:spcBef>
                <a:spcPts val="0"/>
              </a:spcBef>
              <a:spcAft>
                <a:spcPts val="0"/>
              </a:spcAft>
              <a:buNone/>
              <a:tabLst/>
              <a:defRPr sz="1800" b="0" i="0" u="none" strike="noStrike" kern="0" cap="none" spc="0" baseline="0">
                <a:solidFill>
                  <a:srgbClr val="000000"/>
                </a:solidFill>
                <a:uFillTx/>
              </a:defRPr>
            </a:pPr>
            <a:r>
              <a:rPr lang="fr-FR" sz="1150" b="0" i="0" u="sng" strike="noStrike" kern="1200" cap="none" spc="0" baseline="0" dirty="0">
                <a:solidFill>
                  <a:srgbClr val="000000"/>
                </a:solidFill>
                <a:uFillTx/>
                <a:latin typeface="Calibri" panose="020F0502020204030204" pitchFamily="34" charset="0"/>
                <a:cs typeface="Calibri" panose="020F0502020204030204" pitchFamily="34" charset="0"/>
              </a:rPr>
              <a:t>Journée stands</a:t>
            </a:r>
          </a:p>
          <a:p>
            <a:pPr marL="0" marR="0" lvl="0" indent="0" algn="just" defTabSz="914400" rtl="0" fontAlgn="auto" hangingPunct="1">
              <a:lnSpc>
                <a:spcPct val="115000"/>
              </a:lnSpc>
              <a:spcBef>
                <a:spcPts val="0"/>
              </a:spcBef>
              <a:spcAft>
                <a:spcPts val="0"/>
              </a:spcAft>
              <a:buNone/>
              <a:tabLst/>
              <a:defRPr sz="1800" b="0" i="0" u="none" strike="noStrike" kern="0" cap="none" spc="0" baseline="0">
                <a:solidFill>
                  <a:srgbClr val="000000"/>
                </a:solidFill>
                <a:uFillTx/>
              </a:defRPr>
            </a:pPr>
            <a:endParaRPr lang="fr-FR" sz="1150" dirty="0">
              <a:solidFill>
                <a:srgbClr val="000000"/>
              </a:solidFill>
              <a:latin typeface="Calibri" panose="020F0502020204030204" pitchFamily="34" charset="0"/>
              <a:cs typeface="Calibri" panose="020F0502020204030204" pitchFamily="34" charset="0"/>
            </a:endParaRPr>
          </a:p>
          <a:p>
            <a:pPr marL="0" marR="0" lvl="0" indent="0" algn="just" defTabSz="914400" rtl="0" fontAlgn="auto" hangingPunct="1">
              <a:lnSpc>
                <a:spcPct val="115000"/>
              </a:lnSpc>
              <a:spcBef>
                <a:spcPts val="0"/>
              </a:spcBef>
              <a:spcAft>
                <a:spcPts val="0"/>
              </a:spcAft>
              <a:buNone/>
              <a:tabLst/>
              <a:defRPr sz="1800" b="0" i="0" u="none" strike="noStrike" kern="0" cap="none" spc="0" baseline="0">
                <a:solidFill>
                  <a:srgbClr val="000000"/>
                </a:solidFill>
                <a:uFillTx/>
              </a:defRPr>
            </a:pPr>
            <a:r>
              <a:rPr lang="fr-FR" sz="1150" b="0" i="0" u="none" strike="noStrike" kern="1200" cap="none" spc="0" baseline="0" dirty="0">
                <a:solidFill>
                  <a:srgbClr val="000000"/>
                </a:solidFill>
                <a:uFillTx/>
                <a:latin typeface="Calibri" panose="020F0502020204030204" pitchFamily="34" charset="0"/>
                <a:cs typeface="Calibri" panose="020F0502020204030204" pitchFamily="34" charset="0"/>
              </a:rPr>
              <a:t>Rendez-vous vers </a:t>
            </a:r>
            <a:r>
              <a:rPr lang="fr-FR" sz="1150" b="1" i="0" u="none" strike="noStrike" kern="1200" cap="none" spc="0" baseline="0" dirty="0">
                <a:solidFill>
                  <a:srgbClr val="000000"/>
                </a:solidFill>
                <a:uFillTx/>
                <a:latin typeface="Calibri" panose="020F0502020204030204" pitchFamily="34" charset="0"/>
                <a:cs typeface="Calibri" panose="020F0502020204030204" pitchFamily="34" charset="0"/>
              </a:rPr>
              <a:t>13h</a:t>
            </a:r>
            <a:r>
              <a:rPr lang="fr-FR" sz="1150" b="0" i="0" u="none" strike="noStrike" kern="1200" cap="none" spc="0" baseline="0" dirty="0">
                <a:solidFill>
                  <a:srgbClr val="000000"/>
                </a:solidFill>
                <a:uFillTx/>
                <a:latin typeface="Calibri" panose="020F0502020204030204" pitchFamily="34" charset="0"/>
                <a:cs typeface="Calibri" panose="020F0502020204030204" pitchFamily="34" charset="0"/>
              </a:rPr>
              <a:t> à l’hôtel (selon les grands prix) afin d’aller sur le circuit pour visiter la voie des stands. C’est l’occasion de voir les voitures de près ainsi que les pilotes de temps en temps.</a:t>
            </a:r>
          </a:p>
          <a:p>
            <a:pPr marL="0" marR="0" lvl="0" indent="0" algn="just" defTabSz="914400" rtl="0" fontAlgn="auto" hangingPunct="1">
              <a:lnSpc>
                <a:spcPct val="115000"/>
              </a:lnSpc>
              <a:spcBef>
                <a:spcPts val="0"/>
              </a:spcBef>
              <a:spcAft>
                <a:spcPts val="0"/>
              </a:spcAft>
              <a:buNone/>
              <a:tabLst/>
              <a:defRPr sz="1800" b="0" i="0" u="none" strike="noStrike" kern="0" cap="none" spc="0" baseline="0">
                <a:solidFill>
                  <a:srgbClr val="000000"/>
                </a:solidFill>
                <a:uFillTx/>
              </a:defRPr>
            </a:pPr>
            <a:endParaRPr lang="fr-FR" sz="1400" b="0" i="0" u="none" strike="noStrike" kern="1200" cap="none" spc="0" baseline="0" dirty="0">
              <a:solidFill>
                <a:srgbClr val="000000"/>
              </a:solidFill>
              <a:uFillTx/>
              <a:latin typeface="Tw Cen MT" pitchFamily="34"/>
              <a:cs typeface="Times New Roman" pitchFamily="18"/>
            </a:endParaRPr>
          </a:p>
        </p:txBody>
      </p:sp>
      <p:sp>
        <p:nvSpPr>
          <p:cNvPr id="14" name="Google Shape;1044;p48">
            <a:extLst>
              <a:ext uri="{FF2B5EF4-FFF2-40B4-BE49-F238E27FC236}">
                <a16:creationId xmlns:a16="http://schemas.microsoft.com/office/drawing/2014/main" id="{5D9652D2-84B5-4F57-8C87-2506B7BDD65B}"/>
              </a:ext>
            </a:extLst>
          </p:cNvPr>
          <p:cNvSpPr txBox="1"/>
          <p:nvPr/>
        </p:nvSpPr>
        <p:spPr>
          <a:xfrm>
            <a:off x="4451838" y="583559"/>
            <a:ext cx="1571147" cy="491599"/>
          </a:xfrm>
          <a:prstGeom prst="rect">
            <a:avLst/>
          </a:prstGeom>
          <a:noFill/>
          <a:ln cap="flat">
            <a:noFill/>
          </a:ln>
        </p:spPr>
        <p:txBody>
          <a:bodyPr vert="horz" wrap="square" lIns="121898" tIns="121898" rIns="121898" bIns="121898" anchor="t" anchorCtr="1" compatLnSpc="1">
            <a:noAutofit/>
          </a:bodyPr>
          <a:lstStyle/>
          <a:p>
            <a:pPr marL="0" marR="0" lvl="0" indent="0" algn="ctr" defTabSz="914400" rtl="0" fontAlgn="auto" hangingPunct="1">
              <a:lnSpc>
                <a:spcPct val="115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dirty="0">
                <a:solidFill>
                  <a:srgbClr val="FFFFFF"/>
                </a:solidFill>
                <a:uFillTx/>
                <a:latin typeface="Chelsea Market"/>
                <a:ea typeface="Chelsea Market"/>
                <a:cs typeface="Chelsea Market"/>
              </a:rPr>
              <a:t>Vendredi</a:t>
            </a:r>
            <a:endParaRPr lang="fr-FR" sz="1467" b="0" i="0" u="none" strike="noStrike" kern="1200" cap="none" spc="0" baseline="0" dirty="0">
              <a:solidFill>
                <a:srgbClr val="FFFFFF"/>
              </a:solidFill>
              <a:uFillTx/>
              <a:latin typeface="Josefin Slab"/>
              <a:ea typeface="Josefin Slab"/>
              <a:cs typeface="Josefin Slab"/>
            </a:endParaRPr>
          </a:p>
        </p:txBody>
      </p:sp>
      <p:sp>
        <p:nvSpPr>
          <p:cNvPr id="16" name="Google Shape;1039;p48">
            <a:extLst>
              <a:ext uri="{FF2B5EF4-FFF2-40B4-BE49-F238E27FC236}">
                <a16:creationId xmlns:a16="http://schemas.microsoft.com/office/drawing/2014/main" id="{6BA20BB7-7222-4BC1-9896-99E24E6210EC}"/>
              </a:ext>
            </a:extLst>
          </p:cNvPr>
          <p:cNvSpPr txBox="1"/>
          <p:nvPr/>
        </p:nvSpPr>
        <p:spPr>
          <a:xfrm>
            <a:off x="1392801" y="5987447"/>
            <a:ext cx="10627886" cy="698027"/>
          </a:xfrm>
          <a:prstGeom prst="rect">
            <a:avLst/>
          </a:prstGeom>
          <a:noFill/>
          <a:ln cap="flat">
            <a:noFill/>
          </a:ln>
        </p:spPr>
        <p:txBody>
          <a:bodyPr vert="horz" wrap="square" lIns="121898" tIns="121898" rIns="121898" bIns="121898" anchor="t" anchorCtr="0" compatLnSpc="1">
            <a:noAutofit/>
          </a:bodyPr>
          <a:lstStyle/>
          <a:p>
            <a:pPr marL="0" marR="0" lvl="0" indent="0" algn="just" defTabSz="914400" rtl="0" fontAlgn="auto" hangingPunct="1">
              <a:lnSpc>
                <a:spcPct val="98000"/>
              </a:lnSpc>
              <a:spcBef>
                <a:spcPts val="0"/>
              </a:spcBef>
              <a:spcAft>
                <a:spcPts val="0"/>
              </a:spcAft>
              <a:buNone/>
              <a:tabLst/>
              <a:defRPr sz="1800" b="0" i="0" u="none" strike="noStrike" kern="0" cap="none" spc="0" baseline="0">
                <a:solidFill>
                  <a:srgbClr val="000000"/>
                </a:solidFill>
                <a:uFillTx/>
              </a:defRPr>
            </a:pPr>
            <a:r>
              <a:rPr lang="fr-FR" sz="1100" b="1" i="1" u="none" strike="noStrike" kern="1200" cap="none" spc="0" baseline="0" dirty="0">
                <a:solidFill>
                  <a:srgbClr val="C00000"/>
                </a:solidFill>
                <a:uFillTx/>
                <a:latin typeface="Calibri" panose="020F0502020204030204" pitchFamily="34" charset="0"/>
                <a:cs typeface="Calibri" panose="020F0502020204030204" pitchFamily="34" charset="0"/>
              </a:rPr>
              <a:t>Circuits où l’on peut voir les stands : </a:t>
            </a:r>
            <a:r>
              <a:rPr lang="fr-FR" sz="1100" b="0" i="1" u="none" strike="noStrike" kern="1200" cap="none" spc="0" baseline="0" dirty="0">
                <a:solidFill>
                  <a:srgbClr val="000000"/>
                </a:solidFill>
                <a:uFillTx/>
                <a:latin typeface="Calibri" panose="020F0502020204030204" pitchFamily="34" charset="0"/>
                <a:cs typeface="Calibri" panose="020F0502020204030204" pitchFamily="34" charset="0"/>
              </a:rPr>
              <a:t>BAHREIN, AUSTRALIE, BARCELONE, , SPA, MONZA, MONTREAL, MONACO, VALENCIA, BUDAPEST, ABU DHABI, BAKOU.</a:t>
            </a:r>
          </a:p>
          <a:p>
            <a:pPr marL="0" marR="0" lvl="0" indent="0" algn="just" defTabSz="914400" rtl="0" fontAlgn="auto" hangingPunct="1">
              <a:lnSpc>
                <a:spcPct val="98000"/>
              </a:lnSpc>
              <a:spcBef>
                <a:spcPts val="0"/>
              </a:spcBef>
              <a:spcAft>
                <a:spcPts val="0"/>
              </a:spcAft>
              <a:buNone/>
              <a:tabLst/>
              <a:defRPr sz="1800" b="0" i="0" u="none" strike="noStrike" kern="0" cap="none" spc="0" baseline="0">
                <a:solidFill>
                  <a:srgbClr val="000000"/>
                </a:solidFill>
                <a:uFillTx/>
              </a:defRPr>
            </a:pPr>
            <a:endParaRPr lang="fr-FR" sz="1100" b="1" i="1" u="none" strike="noStrike" kern="1200" cap="none" spc="0" baseline="0" dirty="0">
              <a:solidFill>
                <a:srgbClr val="CC0000"/>
              </a:solidFill>
              <a:uFillTx/>
              <a:latin typeface="Calibri" panose="020F0502020204030204" pitchFamily="34" charset="0"/>
              <a:cs typeface="Calibri" panose="020F0502020204030204" pitchFamily="34" charset="0"/>
            </a:endParaRPr>
          </a:p>
          <a:p>
            <a:pPr marL="0" marR="0" lvl="0" indent="0" algn="just" defTabSz="914400" rtl="0" fontAlgn="auto" hangingPunct="1">
              <a:lnSpc>
                <a:spcPct val="98000"/>
              </a:lnSpc>
              <a:spcBef>
                <a:spcPts val="0"/>
              </a:spcBef>
              <a:spcAft>
                <a:spcPts val="0"/>
              </a:spcAft>
              <a:buNone/>
              <a:tabLst/>
              <a:defRPr sz="1800" b="0" i="0" u="none" strike="noStrike" kern="0" cap="none" spc="0" baseline="0">
                <a:solidFill>
                  <a:srgbClr val="000000"/>
                </a:solidFill>
                <a:uFillTx/>
              </a:defRPr>
            </a:pPr>
            <a:r>
              <a:rPr lang="fr-FR" sz="1100" b="0" i="1" u="none" strike="noStrike" kern="1200" cap="none" spc="0" baseline="0" dirty="0">
                <a:solidFill>
                  <a:srgbClr val="000000"/>
                </a:solidFill>
                <a:uFillTx/>
                <a:latin typeface="Calibri" panose="020F0502020204030204" pitchFamily="34" charset="0"/>
                <a:cs typeface="Calibri" panose="020F0502020204030204" pitchFamily="34" charset="0"/>
              </a:rPr>
              <a:t> </a:t>
            </a:r>
          </a:p>
        </p:txBody>
      </p:sp>
      <p:sp>
        <p:nvSpPr>
          <p:cNvPr id="17" name="Google Shape;1040;p48">
            <a:extLst>
              <a:ext uri="{FF2B5EF4-FFF2-40B4-BE49-F238E27FC236}">
                <a16:creationId xmlns:a16="http://schemas.microsoft.com/office/drawing/2014/main" id="{31864EB9-B4EC-41AC-9E5D-29EC7BA9D8F2}"/>
              </a:ext>
            </a:extLst>
          </p:cNvPr>
          <p:cNvSpPr txBox="1"/>
          <p:nvPr/>
        </p:nvSpPr>
        <p:spPr>
          <a:xfrm>
            <a:off x="4163300" y="1430951"/>
            <a:ext cx="2223475" cy="3393423"/>
          </a:xfrm>
          <a:prstGeom prst="rect">
            <a:avLst/>
          </a:prstGeom>
          <a:noFill/>
          <a:ln cap="flat">
            <a:noFill/>
          </a:ln>
        </p:spPr>
        <p:txBody>
          <a:bodyPr vert="horz" wrap="square" lIns="121898" tIns="121898" rIns="121898" bIns="121898" anchor="t" anchorCtr="0" compatLnSpc="1">
            <a:noAutofit/>
          </a:bodyPr>
          <a:lstStyle/>
          <a:p>
            <a:pPr marL="0" marR="0" lvl="0" indent="0" algn="ctr" defTabSz="914400" rtl="0" fontAlgn="auto" hangingPunct="1">
              <a:lnSpc>
                <a:spcPct val="98000"/>
              </a:lnSpc>
              <a:spcBef>
                <a:spcPts val="0"/>
              </a:spcBef>
              <a:spcAft>
                <a:spcPts val="0"/>
              </a:spcAft>
              <a:buNone/>
              <a:tabLst/>
              <a:defRPr sz="1800" b="0" i="0" u="none" strike="noStrike" kern="0" cap="none" spc="0" baseline="0">
                <a:solidFill>
                  <a:srgbClr val="000000"/>
                </a:solidFill>
                <a:uFillTx/>
              </a:defRPr>
            </a:pPr>
            <a:r>
              <a:rPr lang="fr-FR" sz="1150" b="0" i="0" u="sng" strike="noStrike" kern="1200" cap="none" spc="0" baseline="0" dirty="0">
                <a:solidFill>
                  <a:srgbClr val="000000"/>
                </a:solidFill>
                <a:uFillTx/>
                <a:latin typeface="Calibri" panose="020F0502020204030204" pitchFamily="34" charset="0"/>
                <a:cs typeface="Calibri" panose="020F0502020204030204" pitchFamily="34" charset="0"/>
              </a:rPr>
              <a:t>Journée des essais </a:t>
            </a:r>
          </a:p>
          <a:p>
            <a:pPr marL="0" marR="0" lvl="0" indent="0" algn="ctr" defTabSz="914400" rtl="0" fontAlgn="auto" hangingPunct="1">
              <a:lnSpc>
                <a:spcPct val="98000"/>
              </a:lnSpc>
              <a:spcBef>
                <a:spcPts val="0"/>
              </a:spcBef>
              <a:spcAft>
                <a:spcPts val="0"/>
              </a:spcAft>
              <a:buNone/>
              <a:tabLst/>
              <a:defRPr sz="1800" b="0" i="0" u="none" strike="noStrike" kern="0" cap="none" spc="0" baseline="0">
                <a:solidFill>
                  <a:srgbClr val="000000"/>
                </a:solidFill>
                <a:uFillTx/>
              </a:defRPr>
            </a:pPr>
            <a:endParaRPr lang="fr-FR" sz="1150" b="0" i="0" u="sng" strike="noStrike" kern="1200" cap="none" spc="0" baseline="0" dirty="0">
              <a:solidFill>
                <a:srgbClr val="000000"/>
              </a:solidFill>
              <a:uFillTx/>
              <a:latin typeface="Calibri" panose="020F0502020204030204" pitchFamily="34" charset="0"/>
              <a:cs typeface="Calibri" panose="020F0502020204030204" pitchFamily="34" charset="0"/>
            </a:endParaRPr>
          </a:p>
          <a:p>
            <a:pPr marL="0" marR="0" lvl="0" indent="0" algn="just" defTabSz="914400" rtl="0" fontAlgn="auto" hangingPunct="1">
              <a:lnSpc>
                <a:spcPct val="98000"/>
              </a:lnSpc>
              <a:spcBef>
                <a:spcPts val="0"/>
              </a:spcBef>
              <a:spcAft>
                <a:spcPts val="0"/>
              </a:spcAft>
              <a:buNone/>
              <a:tabLst/>
              <a:defRPr sz="1800" b="0" i="0" u="none" strike="noStrike" kern="0" cap="none" spc="0" baseline="0">
                <a:solidFill>
                  <a:srgbClr val="000000"/>
                </a:solidFill>
                <a:uFillTx/>
              </a:defRPr>
            </a:pPr>
            <a:r>
              <a:rPr lang="fr-FR" sz="1150" dirty="0">
                <a:solidFill>
                  <a:srgbClr val="000000"/>
                </a:solidFill>
                <a:latin typeface="Calibri" panose="020F0502020204030204" pitchFamily="34" charset="0"/>
                <a:cs typeface="Calibri" panose="020F0502020204030204" pitchFamily="34" charset="0"/>
              </a:rPr>
              <a:t>2 heures</a:t>
            </a:r>
            <a:r>
              <a:rPr lang="fr-FR" sz="1150" b="0" i="0" u="none" strike="noStrike" kern="1200" cap="none" spc="0" baseline="0" dirty="0">
                <a:solidFill>
                  <a:srgbClr val="000000"/>
                </a:solidFill>
                <a:uFillTx/>
                <a:latin typeface="Calibri" panose="020F0502020204030204" pitchFamily="34" charset="0"/>
                <a:cs typeface="Calibri" panose="020F0502020204030204" pitchFamily="34" charset="0"/>
              </a:rPr>
              <a:t> de F1 sur deux séances. Cette journée permet de se promener sur le circuit sans avoir la foule. </a:t>
            </a:r>
          </a:p>
          <a:p>
            <a:pPr marL="0" marR="0" lvl="0" indent="0" algn="just" defTabSz="914400" rtl="0" fontAlgn="auto" hangingPunct="1">
              <a:lnSpc>
                <a:spcPct val="98000"/>
              </a:lnSpc>
              <a:spcBef>
                <a:spcPts val="0"/>
              </a:spcBef>
              <a:spcAft>
                <a:spcPts val="0"/>
              </a:spcAft>
              <a:buNone/>
              <a:tabLst/>
              <a:defRPr sz="1800" b="0" i="0" u="none" strike="noStrike" kern="0" cap="none" spc="0" baseline="0">
                <a:solidFill>
                  <a:srgbClr val="000000"/>
                </a:solidFill>
                <a:uFillTx/>
              </a:defRPr>
            </a:pPr>
            <a:endParaRPr lang="fr-FR" sz="1150" dirty="0">
              <a:solidFill>
                <a:srgbClr val="000000"/>
              </a:solidFill>
              <a:latin typeface="Calibri" panose="020F0502020204030204" pitchFamily="34" charset="0"/>
              <a:cs typeface="Calibri" panose="020F0502020204030204" pitchFamily="34" charset="0"/>
            </a:endParaRPr>
          </a:p>
          <a:p>
            <a:pPr marL="0" marR="0" lvl="0" indent="0" algn="just" defTabSz="914400" rtl="0" fontAlgn="auto" hangingPunct="1">
              <a:lnSpc>
                <a:spcPct val="98000"/>
              </a:lnSpc>
              <a:spcBef>
                <a:spcPts val="0"/>
              </a:spcBef>
              <a:spcAft>
                <a:spcPts val="0"/>
              </a:spcAft>
              <a:buNone/>
              <a:tabLst/>
              <a:defRPr sz="1800" b="0" i="0" u="none" strike="noStrike" kern="0" cap="none" spc="0" baseline="0">
                <a:solidFill>
                  <a:srgbClr val="000000"/>
                </a:solidFill>
                <a:uFillTx/>
              </a:defRPr>
            </a:pPr>
            <a:r>
              <a:rPr lang="fr-FR" sz="1150" b="0" i="0" u="none" strike="noStrike" kern="1200" cap="none" spc="0" baseline="0" dirty="0">
                <a:solidFill>
                  <a:srgbClr val="000000"/>
                </a:solidFill>
                <a:uFillTx/>
                <a:latin typeface="Calibri" panose="020F0502020204030204" pitchFamily="34" charset="0"/>
                <a:cs typeface="Calibri" panose="020F0502020204030204" pitchFamily="34" charset="0"/>
              </a:rPr>
              <a:t>Certains circuits permettent d’aller dans n’importe quelle tribune (Barcelone,  Silverstone). Cela vous permet d’avoir une vision d’ensemble de la course. Nos accompagnateurs vous donneront des indications précieuses à ce sujet.</a:t>
            </a:r>
          </a:p>
          <a:p>
            <a:pPr marL="0" marR="0" lvl="0" indent="0" algn="ctr" defTabSz="914400" rtl="0" fontAlgn="auto" hangingPunct="1">
              <a:lnSpc>
                <a:spcPct val="115000"/>
              </a:lnSpc>
              <a:spcBef>
                <a:spcPts val="0"/>
              </a:spcBef>
              <a:spcAft>
                <a:spcPts val="0"/>
              </a:spcAft>
              <a:buNone/>
              <a:tabLst/>
              <a:defRPr sz="1800" b="0" i="0" u="none" strike="noStrike" kern="0" cap="none" spc="0" baseline="0">
                <a:solidFill>
                  <a:srgbClr val="000000"/>
                </a:solidFill>
                <a:uFillTx/>
              </a:defRPr>
            </a:pPr>
            <a:endParaRPr lang="fr-FR" sz="1467" b="0" i="0" u="none" strike="noStrike" kern="1200" cap="none" spc="0" baseline="0" dirty="0">
              <a:solidFill>
                <a:srgbClr val="FFC000"/>
              </a:solidFill>
              <a:uFillTx/>
              <a:latin typeface="Josefin Slab"/>
              <a:ea typeface="Josefin Slab"/>
              <a:cs typeface="Josefin Slab"/>
            </a:endParaRPr>
          </a:p>
        </p:txBody>
      </p:sp>
      <p:sp>
        <p:nvSpPr>
          <p:cNvPr id="18" name="Google Shape;1041;p48">
            <a:extLst>
              <a:ext uri="{FF2B5EF4-FFF2-40B4-BE49-F238E27FC236}">
                <a16:creationId xmlns:a16="http://schemas.microsoft.com/office/drawing/2014/main" id="{06B0D18F-0EC9-4273-A242-202D2D521981}"/>
              </a:ext>
            </a:extLst>
          </p:cNvPr>
          <p:cNvSpPr txBox="1"/>
          <p:nvPr/>
        </p:nvSpPr>
        <p:spPr>
          <a:xfrm>
            <a:off x="6874626" y="1549157"/>
            <a:ext cx="2223474" cy="2731013"/>
          </a:xfrm>
          <a:prstGeom prst="rect">
            <a:avLst/>
          </a:prstGeom>
          <a:noFill/>
          <a:ln cap="flat">
            <a:noFill/>
          </a:ln>
        </p:spPr>
        <p:txBody>
          <a:bodyPr vert="horz" wrap="square" lIns="121898" tIns="121898" rIns="121898" bIns="121898" anchor="t"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50" b="0" i="0" u="sng" strike="noStrike" kern="1200" cap="none" spc="0" baseline="0" dirty="0">
                <a:solidFill>
                  <a:srgbClr val="000000"/>
                </a:solidFill>
                <a:uFillTx/>
                <a:latin typeface="Calibri" panose="020F0502020204030204" pitchFamily="34" charset="0"/>
                <a:cs typeface="Calibri" panose="020F0502020204030204" pitchFamily="34" charset="0"/>
              </a:rPr>
              <a:t>Journée des essais</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50" b="0" i="0" u="none" strike="noStrike" kern="1200" cap="none" spc="0" baseline="0" dirty="0">
              <a:solidFill>
                <a:srgbClr val="000000"/>
              </a:solidFill>
              <a:uFillTx/>
              <a:latin typeface="Calibri" panose="020F0502020204030204" pitchFamily="34" charset="0"/>
              <a:cs typeface="Calibri" panose="020F0502020204030204" pitchFamily="34" charset="0"/>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50" b="1" i="0" u="none" strike="noStrike" kern="1200" cap="none" spc="0" baseline="0" dirty="0">
                <a:solidFill>
                  <a:srgbClr val="000000"/>
                </a:solidFill>
                <a:uFillTx/>
                <a:latin typeface="Calibri" panose="020F0502020204030204" pitchFamily="34" charset="0"/>
                <a:cs typeface="Calibri" panose="020F0502020204030204" pitchFamily="34" charset="0"/>
              </a:rPr>
              <a:t>12h</a:t>
            </a:r>
            <a:r>
              <a:rPr lang="fr-FR" sz="1150" b="0" i="0" u="none" strike="noStrike" kern="1200" cap="none" spc="0" baseline="0" dirty="0">
                <a:solidFill>
                  <a:srgbClr val="000000"/>
                </a:solidFill>
                <a:uFillTx/>
                <a:latin typeface="Calibri" panose="020F0502020204030204" pitchFamily="34" charset="0"/>
                <a:cs typeface="Calibri" panose="020F0502020204030204" pitchFamily="34" charset="0"/>
              </a:rPr>
              <a:t>: essais libres 3</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50" b="1" i="0" u="none" strike="noStrike" kern="1200" cap="none" spc="0" baseline="0" dirty="0">
                <a:solidFill>
                  <a:srgbClr val="000000"/>
                </a:solidFill>
                <a:uFillTx/>
                <a:latin typeface="Calibri" panose="020F0502020204030204" pitchFamily="34" charset="0"/>
                <a:cs typeface="Calibri" panose="020F0502020204030204" pitchFamily="34" charset="0"/>
              </a:rPr>
              <a:t>16h</a:t>
            </a:r>
            <a:r>
              <a:rPr lang="fr-FR" sz="1150" b="0" i="0" u="none" strike="noStrike" kern="1200" cap="none" spc="0" baseline="0" dirty="0">
                <a:solidFill>
                  <a:srgbClr val="000000"/>
                </a:solidFill>
                <a:uFillTx/>
                <a:latin typeface="Calibri" panose="020F0502020204030204" pitchFamily="34" charset="0"/>
                <a:cs typeface="Calibri" panose="020F0502020204030204" pitchFamily="34" charset="0"/>
              </a:rPr>
              <a:t>: essais qualificatifs</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50" b="0" i="0" u="none" strike="noStrike" kern="1200" cap="none" spc="0" baseline="0" dirty="0">
              <a:solidFill>
                <a:srgbClr val="000000"/>
              </a:solidFill>
              <a:uFillTx/>
              <a:latin typeface="Calibri" panose="020F0502020204030204" pitchFamily="34" charset="0"/>
              <a:cs typeface="Calibri" panose="020F0502020204030204" pitchFamily="34" charset="0"/>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50" b="0" i="0" u="none" strike="noStrike" kern="1200" cap="none" spc="0" baseline="0" dirty="0">
                <a:solidFill>
                  <a:srgbClr val="000000"/>
                </a:solidFill>
                <a:uFillTx/>
                <a:latin typeface="Calibri" panose="020F0502020204030204" pitchFamily="34" charset="0"/>
                <a:cs typeface="Calibri" panose="020F0502020204030204" pitchFamily="34" charset="0"/>
              </a:rPr>
              <a:t>Juste après les essais, vous pouvez assister à une course de GP2.</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50" b="0" i="0" u="none" strike="noStrike" kern="1200" cap="none" spc="0" baseline="0" dirty="0">
              <a:solidFill>
                <a:srgbClr val="000000"/>
              </a:solidFill>
              <a:uFillTx/>
              <a:latin typeface="Calibri" panose="020F0502020204030204" pitchFamily="34" charset="0"/>
              <a:cs typeface="Calibri" panose="020F0502020204030204" pitchFamily="34" charset="0"/>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50" b="1" i="0" u="none" strike="noStrike" kern="1200" cap="none" spc="0" baseline="0" dirty="0">
                <a:solidFill>
                  <a:srgbClr val="000000"/>
                </a:solidFill>
                <a:uFillTx/>
                <a:latin typeface="Calibri" panose="020F0502020204030204" pitchFamily="34" charset="0"/>
                <a:cs typeface="Calibri" panose="020F0502020204030204" pitchFamily="34" charset="0"/>
              </a:rPr>
              <a:t>SUR CERTAINES WEEK END IL Y A UNE COURSE SPRINT LE SAMEDI</a:t>
            </a:r>
          </a:p>
          <a:p>
            <a:pPr marL="0" marR="0" lvl="0" indent="0" algn="ctr" defTabSz="914400" rtl="0" fontAlgn="auto" hangingPunct="1">
              <a:lnSpc>
                <a:spcPct val="115000"/>
              </a:lnSpc>
              <a:spcBef>
                <a:spcPts val="0"/>
              </a:spcBef>
              <a:spcAft>
                <a:spcPts val="0"/>
              </a:spcAft>
              <a:buNone/>
              <a:tabLst/>
              <a:defRPr sz="1800" b="0" i="0" u="none" strike="noStrike" kern="0" cap="none" spc="0" baseline="0">
                <a:solidFill>
                  <a:srgbClr val="000000"/>
                </a:solidFill>
                <a:uFillTx/>
              </a:defRPr>
            </a:pPr>
            <a:endParaRPr lang="fr-FR" sz="1467" b="0" i="0" u="none" strike="noStrike" kern="1200" cap="none" spc="0" baseline="0" dirty="0">
              <a:solidFill>
                <a:srgbClr val="FFC000"/>
              </a:solidFill>
              <a:uFillTx/>
              <a:latin typeface="Josefin Slab"/>
              <a:ea typeface="Josefin Slab"/>
              <a:cs typeface="Josefin Slab"/>
            </a:endParaRPr>
          </a:p>
        </p:txBody>
      </p:sp>
      <p:sp>
        <p:nvSpPr>
          <p:cNvPr id="19" name="Google Shape;1042;p48">
            <a:extLst>
              <a:ext uri="{FF2B5EF4-FFF2-40B4-BE49-F238E27FC236}">
                <a16:creationId xmlns:a16="http://schemas.microsoft.com/office/drawing/2014/main" id="{C620B0D1-D146-4D6B-9642-B586FBB2F58C}"/>
              </a:ext>
            </a:extLst>
          </p:cNvPr>
          <p:cNvSpPr txBox="1"/>
          <p:nvPr/>
        </p:nvSpPr>
        <p:spPr>
          <a:xfrm>
            <a:off x="9457636" y="1506871"/>
            <a:ext cx="2223473" cy="3534361"/>
          </a:xfrm>
          <a:prstGeom prst="rect">
            <a:avLst/>
          </a:prstGeom>
          <a:noFill/>
          <a:ln cap="flat">
            <a:noFill/>
          </a:ln>
        </p:spPr>
        <p:txBody>
          <a:bodyPr vert="horz" wrap="square" lIns="121898" tIns="121898" rIns="121898" bIns="121898" anchor="t"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50" b="0" i="0" u="sng" strike="noStrike" kern="1200" cap="none" spc="0" baseline="0" dirty="0">
                <a:solidFill>
                  <a:srgbClr val="000000"/>
                </a:solidFill>
                <a:uFillTx/>
                <a:latin typeface="Calibri" panose="020F0502020204030204" pitchFamily="34" charset="0"/>
                <a:cs typeface="Calibri" panose="020F0502020204030204" pitchFamily="34" charset="0"/>
              </a:rPr>
              <a:t>Journée de course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50" b="0" i="0" u="none" strike="noStrike" kern="1200" cap="none" spc="0" baseline="0" dirty="0">
              <a:solidFill>
                <a:srgbClr val="000000"/>
              </a:solidFill>
              <a:uFillTx/>
              <a:latin typeface="Calibri" panose="020F0502020204030204" pitchFamily="34" charset="0"/>
              <a:cs typeface="Calibri" panose="020F0502020204030204" pitchFamily="34" charset="0"/>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50" b="0" i="0" u="none" strike="noStrike" kern="1200" cap="none" spc="0" baseline="0" dirty="0">
                <a:solidFill>
                  <a:srgbClr val="000000"/>
                </a:solidFill>
                <a:uFillTx/>
                <a:latin typeface="Calibri" panose="020F0502020204030204" pitchFamily="34" charset="0"/>
                <a:cs typeface="Calibri" panose="020F0502020204030204" pitchFamily="34" charset="0"/>
              </a:rPr>
              <a:t>Départ de l’hôtel très tôt pour assister aux courses supports (GP3, GP2 et Porsche Super Cup).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50" b="0" i="0" u="none" strike="noStrike" kern="1200" cap="none" spc="0" baseline="0" dirty="0">
              <a:solidFill>
                <a:srgbClr val="000000"/>
              </a:solidFill>
              <a:uFillTx/>
              <a:latin typeface="Calibri" panose="020F0502020204030204" pitchFamily="34" charset="0"/>
              <a:cs typeface="Calibri" panose="020F0502020204030204" pitchFamily="34" charset="0"/>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50" b="0" i="0" u="none" strike="noStrike" kern="1200" cap="none" spc="0" baseline="0" dirty="0">
                <a:solidFill>
                  <a:srgbClr val="000000"/>
                </a:solidFill>
                <a:uFillTx/>
                <a:latin typeface="Calibri" panose="020F0502020204030204" pitchFamily="34" charset="0"/>
                <a:cs typeface="Calibri" panose="020F0502020204030204" pitchFamily="34" charset="0"/>
              </a:rPr>
              <a:t>Parade des pilotes sur un camion ou dans des voitures de collection.</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50" b="0" i="0" u="none" strike="noStrike" kern="1200" cap="none" spc="0" baseline="0" dirty="0">
              <a:solidFill>
                <a:srgbClr val="000000"/>
              </a:solidFill>
              <a:uFillTx/>
              <a:latin typeface="Calibri" panose="020F0502020204030204" pitchFamily="34" charset="0"/>
              <a:cs typeface="Calibri" panose="020F0502020204030204" pitchFamily="34" charset="0"/>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50" b="1" i="0" u="none" strike="noStrike" kern="1200" cap="none" spc="0" baseline="0" dirty="0">
                <a:solidFill>
                  <a:srgbClr val="000000"/>
                </a:solidFill>
                <a:uFillTx/>
                <a:latin typeface="Calibri" panose="020F0502020204030204" pitchFamily="34" charset="0"/>
                <a:cs typeface="Calibri" panose="020F0502020204030204" pitchFamily="34" charset="0"/>
              </a:rPr>
              <a:t>14h30</a:t>
            </a:r>
            <a:r>
              <a:rPr lang="fr-FR" sz="1150" b="0" i="0" u="none" strike="noStrike" kern="1200" cap="none" spc="0" baseline="0" dirty="0">
                <a:solidFill>
                  <a:srgbClr val="000000"/>
                </a:solidFill>
                <a:uFillTx/>
                <a:latin typeface="Calibri" panose="020F0502020204030204" pitchFamily="34" charset="0"/>
                <a:cs typeface="Calibri" panose="020F0502020204030204" pitchFamily="34" charset="0"/>
              </a:rPr>
              <a:t>: mise en grille de départ</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50" b="1" i="0" u="none" strike="noStrike" kern="1200" cap="none" spc="0" baseline="0" dirty="0">
                <a:solidFill>
                  <a:srgbClr val="000000"/>
                </a:solidFill>
                <a:uFillTx/>
                <a:latin typeface="Calibri" panose="020F0502020204030204" pitchFamily="34" charset="0"/>
                <a:cs typeface="Calibri" panose="020F0502020204030204" pitchFamily="34" charset="0"/>
              </a:rPr>
              <a:t>15h</a:t>
            </a:r>
            <a:r>
              <a:rPr lang="fr-FR" sz="1150" b="0" i="0" u="none" strike="noStrike" kern="1200" cap="none" spc="0" baseline="0" dirty="0">
                <a:solidFill>
                  <a:srgbClr val="000000"/>
                </a:solidFill>
                <a:uFillTx/>
                <a:latin typeface="Calibri" panose="020F0502020204030204" pitchFamily="34" charset="0"/>
                <a:cs typeface="Calibri" panose="020F0502020204030204" pitchFamily="34" charset="0"/>
              </a:rPr>
              <a:t>: départ de la course (1h45 à 2h).</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50" b="0" i="0" u="none" strike="noStrike" kern="1200" cap="none" spc="0" baseline="0" dirty="0">
              <a:solidFill>
                <a:srgbClr val="000000"/>
              </a:solidFill>
              <a:uFillTx/>
              <a:latin typeface="Calibri" panose="020F0502020204030204" pitchFamily="34" charset="0"/>
              <a:cs typeface="Calibri" panose="020F0502020204030204" pitchFamily="34" charset="0"/>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50" b="0" i="0" u="none" strike="noStrike" kern="1200" cap="none" spc="0" baseline="0" dirty="0">
                <a:solidFill>
                  <a:srgbClr val="000000"/>
                </a:solidFill>
                <a:uFillTx/>
                <a:latin typeface="Calibri" panose="020F0502020204030204" pitchFamily="34" charset="0"/>
                <a:cs typeface="Calibri" panose="020F0502020204030204" pitchFamily="34" charset="0"/>
              </a:rPr>
              <a:t>Immédiatement après la course, retour à l’hôtel pour votre départ.</a:t>
            </a:r>
          </a:p>
          <a:p>
            <a:pPr marL="0" marR="0" lvl="0" indent="0" algn="ctr" defTabSz="914400" rtl="0" fontAlgn="auto" hangingPunct="1">
              <a:lnSpc>
                <a:spcPct val="115000"/>
              </a:lnSpc>
              <a:spcBef>
                <a:spcPts val="0"/>
              </a:spcBef>
              <a:spcAft>
                <a:spcPts val="0"/>
              </a:spcAft>
              <a:buNone/>
              <a:tabLst/>
              <a:defRPr sz="1800" b="0" i="0" u="none" strike="noStrike" kern="0" cap="none" spc="0" baseline="0">
                <a:solidFill>
                  <a:srgbClr val="000000"/>
                </a:solidFill>
                <a:uFillTx/>
              </a:defRPr>
            </a:pPr>
            <a:endParaRPr lang="fr-FR" sz="1467" b="0" i="0" u="none" strike="noStrike" kern="1200" cap="none" spc="0" baseline="0" dirty="0">
              <a:solidFill>
                <a:srgbClr val="FFC000"/>
              </a:solidFill>
              <a:uFillTx/>
              <a:latin typeface="Josefin Slab"/>
              <a:ea typeface="Josefin Slab"/>
              <a:cs typeface="Josefin Slab"/>
            </a:endParaRPr>
          </a:p>
        </p:txBody>
      </p:sp>
      <p:sp>
        <p:nvSpPr>
          <p:cNvPr id="22" name="Google Shape;1045;p48">
            <a:extLst>
              <a:ext uri="{FF2B5EF4-FFF2-40B4-BE49-F238E27FC236}">
                <a16:creationId xmlns:a16="http://schemas.microsoft.com/office/drawing/2014/main" id="{47C8C377-863B-406F-A67F-EBBA4AC46ECF}"/>
              </a:ext>
            </a:extLst>
          </p:cNvPr>
          <p:cNvSpPr txBox="1"/>
          <p:nvPr/>
        </p:nvSpPr>
        <p:spPr>
          <a:xfrm>
            <a:off x="7187202" y="583559"/>
            <a:ext cx="1169886" cy="491599"/>
          </a:xfrm>
          <a:prstGeom prst="rect">
            <a:avLst/>
          </a:prstGeom>
          <a:noFill/>
          <a:ln cap="flat">
            <a:noFill/>
          </a:ln>
        </p:spPr>
        <p:txBody>
          <a:bodyPr vert="horz" wrap="square" lIns="121898" tIns="121898" rIns="121898" bIns="121898" anchor="t" anchorCtr="1" compatLnSpc="1">
            <a:noAutofit/>
          </a:bodyPr>
          <a:lstStyle/>
          <a:p>
            <a:pPr marL="0" marR="0" lvl="0" indent="0" algn="ctr" defTabSz="914400" rtl="0" fontAlgn="auto" hangingPunct="1">
              <a:lnSpc>
                <a:spcPct val="115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dirty="0">
                <a:solidFill>
                  <a:srgbClr val="FFFFFF"/>
                </a:solidFill>
                <a:uFillTx/>
                <a:latin typeface="Chelsea Market"/>
                <a:ea typeface="Chelsea Market"/>
                <a:cs typeface="Chelsea Market"/>
              </a:rPr>
              <a:t>Samedi</a:t>
            </a:r>
            <a:endParaRPr lang="fr-FR" sz="1467" b="0" i="0" u="none" strike="noStrike" kern="1200" cap="none" spc="0" baseline="0" dirty="0">
              <a:solidFill>
                <a:srgbClr val="FFFFFF"/>
              </a:solidFill>
              <a:uFillTx/>
              <a:latin typeface="Josefin Slab"/>
              <a:ea typeface="Josefin Slab"/>
              <a:cs typeface="Josefin Slab"/>
            </a:endParaRPr>
          </a:p>
        </p:txBody>
      </p:sp>
      <p:sp>
        <p:nvSpPr>
          <p:cNvPr id="23" name="Google Shape;1046;p48">
            <a:extLst>
              <a:ext uri="{FF2B5EF4-FFF2-40B4-BE49-F238E27FC236}">
                <a16:creationId xmlns:a16="http://schemas.microsoft.com/office/drawing/2014/main" id="{70B8BD26-CE23-49DD-9E73-AA696E32F7D7}"/>
              </a:ext>
            </a:extLst>
          </p:cNvPr>
          <p:cNvSpPr txBox="1"/>
          <p:nvPr/>
        </p:nvSpPr>
        <p:spPr>
          <a:xfrm>
            <a:off x="9552334" y="571921"/>
            <a:ext cx="1573249" cy="386178"/>
          </a:xfrm>
          <a:prstGeom prst="rect">
            <a:avLst/>
          </a:prstGeom>
          <a:noFill/>
          <a:ln cap="flat">
            <a:noFill/>
          </a:ln>
        </p:spPr>
        <p:txBody>
          <a:bodyPr vert="horz" wrap="square" lIns="121898" tIns="121898" rIns="121898" bIns="121898" anchor="t" anchorCtr="1" compatLnSpc="1">
            <a:noAutofit/>
          </a:bodyPr>
          <a:lstStyle/>
          <a:p>
            <a:pPr marL="0" marR="0" lvl="0" indent="0" algn="ctr" defTabSz="914400" rtl="0" fontAlgn="auto" hangingPunct="1">
              <a:lnSpc>
                <a:spcPct val="115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dirty="0">
                <a:solidFill>
                  <a:srgbClr val="FFFFFF"/>
                </a:solidFill>
                <a:uFillTx/>
                <a:latin typeface="Chelsea Market"/>
                <a:ea typeface="Chelsea Market"/>
                <a:cs typeface="Chelsea Market"/>
              </a:rPr>
              <a:t>Dimanche</a:t>
            </a:r>
            <a:endParaRPr lang="fr-FR" sz="1467" b="0" i="0" u="none" strike="noStrike" kern="1200" cap="none" spc="0" baseline="0" dirty="0">
              <a:solidFill>
                <a:srgbClr val="FFFFFF"/>
              </a:solidFill>
              <a:uFillTx/>
              <a:latin typeface="Josefin Slab"/>
              <a:ea typeface="Josefin Slab"/>
              <a:cs typeface="Josefin Slab"/>
            </a:endParaRPr>
          </a:p>
        </p:txBody>
      </p:sp>
      <p:cxnSp>
        <p:nvCxnSpPr>
          <p:cNvPr id="24" name="Straight Connector 27">
            <a:extLst>
              <a:ext uri="{FF2B5EF4-FFF2-40B4-BE49-F238E27FC236}">
                <a16:creationId xmlns:a16="http://schemas.microsoft.com/office/drawing/2014/main" id="{06612C8D-D028-4C46-AB15-BBDE57E826D2}"/>
              </a:ext>
            </a:extLst>
          </p:cNvPr>
          <p:cNvCxnSpPr/>
          <p:nvPr/>
        </p:nvCxnSpPr>
        <p:spPr>
          <a:xfrm>
            <a:off x="2626378" y="3143245"/>
            <a:ext cx="0" cy="2195519"/>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7">
            <a:extLst>
              <a:ext uri="{FF2B5EF4-FFF2-40B4-BE49-F238E27FC236}">
                <a16:creationId xmlns:a16="http://schemas.microsoft.com/office/drawing/2014/main" id="{0DDAB81E-F098-41A7-8F72-A2231253AA7F}"/>
              </a:ext>
            </a:extLst>
          </p:cNvPr>
          <p:cNvCxnSpPr>
            <a:cxnSpLocks/>
          </p:cNvCxnSpPr>
          <p:nvPr/>
        </p:nvCxnSpPr>
        <p:spPr>
          <a:xfrm>
            <a:off x="5275037" y="4657808"/>
            <a:ext cx="0" cy="755844"/>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7">
            <a:extLst>
              <a:ext uri="{FF2B5EF4-FFF2-40B4-BE49-F238E27FC236}">
                <a16:creationId xmlns:a16="http://schemas.microsoft.com/office/drawing/2014/main" id="{F4E5E89B-E8E9-4F31-86A1-90995B744DFB}"/>
              </a:ext>
            </a:extLst>
          </p:cNvPr>
          <p:cNvCxnSpPr/>
          <p:nvPr/>
        </p:nvCxnSpPr>
        <p:spPr>
          <a:xfrm>
            <a:off x="7954304" y="3172335"/>
            <a:ext cx="0" cy="2195519"/>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7">
            <a:extLst>
              <a:ext uri="{FF2B5EF4-FFF2-40B4-BE49-F238E27FC236}">
                <a16:creationId xmlns:a16="http://schemas.microsoft.com/office/drawing/2014/main" id="{D8D71A13-FA6F-462A-8B86-CDB58C453FED}"/>
              </a:ext>
            </a:extLst>
          </p:cNvPr>
          <p:cNvCxnSpPr>
            <a:cxnSpLocks/>
          </p:cNvCxnSpPr>
          <p:nvPr/>
        </p:nvCxnSpPr>
        <p:spPr>
          <a:xfrm>
            <a:off x="10762534" y="4668811"/>
            <a:ext cx="0" cy="74484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38">
    <p:bg>
      <p:bgPr>
        <a:solidFill>
          <a:srgbClr val="FFFFFF"/>
        </a:solidFill>
        <a:effectLst/>
      </p:bgPr>
    </p:bg>
    <p:spTree>
      <p:nvGrpSpPr>
        <p:cNvPr id="1" name=""/>
        <p:cNvGrpSpPr/>
        <p:nvPr/>
      </p:nvGrpSpPr>
      <p:grpSpPr>
        <a:xfrm>
          <a:off x="0" y="0"/>
          <a:ext cx="0" cy="0"/>
          <a:chOff x="0" y="0"/>
          <a:chExt cx="0" cy="0"/>
        </a:xfrm>
      </p:grpSpPr>
      <p:sp>
        <p:nvSpPr>
          <p:cNvPr id="2" name="Titre 3">
            <a:extLst>
              <a:ext uri="{FF2B5EF4-FFF2-40B4-BE49-F238E27FC236}">
                <a16:creationId xmlns:a16="http://schemas.microsoft.com/office/drawing/2014/main" id="{8EA34D8B-2DBC-4FB0-B172-2042158C30E1}"/>
              </a:ext>
            </a:extLst>
          </p:cNvPr>
          <p:cNvSpPr txBox="1">
            <a:spLocks noGrp="1"/>
          </p:cNvSpPr>
          <p:nvPr>
            <p:ph type="title"/>
          </p:nvPr>
        </p:nvSpPr>
        <p:spPr>
          <a:xfrm rot="16200000">
            <a:off x="-1498633" y="3206101"/>
            <a:ext cx="4932401" cy="436397"/>
          </a:xfrm>
        </p:spPr>
        <p:txBody>
          <a:bodyPr anchor="ctr" anchorCtr="1"/>
          <a:lstStyle/>
          <a:p>
            <a:pPr lvl="0" algn="ctr"/>
            <a:r>
              <a:rPr lang="fr-FR" sz="2800" dirty="0"/>
              <a:t>TRIBUNES</a:t>
            </a:r>
          </a:p>
        </p:txBody>
      </p:sp>
      <p:sp>
        <p:nvSpPr>
          <p:cNvPr id="21" name="Rectangle 11"/>
          <p:cNvSpPr>
            <a:spLocks noChangeArrowheads="1"/>
          </p:cNvSpPr>
          <p:nvPr/>
        </p:nvSpPr>
        <p:spPr bwMode="auto">
          <a:xfrm>
            <a:off x="1941870" y="5421311"/>
            <a:ext cx="661670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73125" eaLnBrk="0" hangingPunct="0">
              <a:defRPr>
                <a:solidFill>
                  <a:schemeClr val="tx1"/>
                </a:solidFill>
                <a:latin typeface="Calibri" pitchFamily="34" charset="0"/>
                <a:cs typeface="Arial" charset="0"/>
              </a:defRPr>
            </a:lvl1pPr>
            <a:lvl2pPr marL="742950" indent="-285750" defTabSz="873125" eaLnBrk="0" hangingPunct="0">
              <a:defRPr>
                <a:solidFill>
                  <a:schemeClr val="tx1"/>
                </a:solidFill>
                <a:latin typeface="Calibri" pitchFamily="34" charset="0"/>
                <a:cs typeface="Arial" charset="0"/>
              </a:defRPr>
            </a:lvl2pPr>
            <a:lvl3pPr marL="1143000" indent="-228600" defTabSz="873125" eaLnBrk="0" hangingPunct="0">
              <a:defRPr>
                <a:solidFill>
                  <a:schemeClr val="tx1"/>
                </a:solidFill>
                <a:latin typeface="Calibri" pitchFamily="34" charset="0"/>
                <a:cs typeface="Arial" charset="0"/>
              </a:defRPr>
            </a:lvl3pPr>
            <a:lvl4pPr marL="1600200" indent="-228600" defTabSz="873125" eaLnBrk="0" hangingPunct="0">
              <a:defRPr>
                <a:solidFill>
                  <a:schemeClr val="tx1"/>
                </a:solidFill>
                <a:latin typeface="Calibri" pitchFamily="34" charset="0"/>
                <a:cs typeface="Arial" charset="0"/>
              </a:defRPr>
            </a:lvl4pPr>
            <a:lvl5pPr marL="2057400" indent="-228600" defTabSz="873125" eaLnBrk="0" hangingPunct="0">
              <a:defRPr>
                <a:solidFill>
                  <a:schemeClr val="tx1"/>
                </a:solidFill>
                <a:latin typeface="Calibri" pitchFamily="34" charset="0"/>
                <a:cs typeface="Arial" charset="0"/>
              </a:defRPr>
            </a:lvl5pPr>
            <a:lvl6pPr marL="2514600" indent="-228600" defTabSz="873125" eaLnBrk="0" fontAlgn="base" hangingPunct="0">
              <a:spcBef>
                <a:spcPct val="0"/>
              </a:spcBef>
              <a:spcAft>
                <a:spcPct val="0"/>
              </a:spcAft>
              <a:defRPr>
                <a:solidFill>
                  <a:schemeClr val="tx1"/>
                </a:solidFill>
                <a:latin typeface="Calibri" pitchFamily="34" charset="0"/>
                <a:cs typeface="Arial" charset="0"/>
              </a:defRPr>
            </a:lvl6pPr>
            <a:lvl7pPr marL="2971800" indent="-228600" defTabSz="873125" eaLnBrk="0" fontAlgn="base" hangingPunct="0">
              <a:spcBef>
                <a:spcPct val="0"/>
              </a:spcBef>
              <a:spcAft>
                <a:spcPct val="0"/>
              </a:spcAft>
              <a:defRPr>
                <a:solidFill>
                  <a:schemeClr val="tx1"/>
                </a:solidFill>
                <a:latin typeface="Calibri" pitchFamily="34" charset="0"/>
                <a:cs typeface="Arial" charset="0"/>
              </a:defRPr>
            </a:lvl7pPr>
            <a:lvl8pPr marL="3429000" indent="-228600" defTabSz="873125" eaLnBrk="0" fontAlgn="base" hangingPunct="0">
              <a:spcBef>
                <a:spcPct val="0"/>
              </a:spcBef>
              <a:spcAft>
                <a:spcPct val="0"/>
              </a:spcAft>
              <a:defRPr>
                <a:solidFill>
                  <a:schemeClr val="tx1"/>
                </a:solidFill>
                <a:latin typeface="Calibri" pitchFamily="34" charset="0"/>
                <a:cs typeface="Arial" charset="0"/>
              </a:defRPr>
            </a:lvl8pPr>
            <a:lvl9pPr marL="3886200" indent="-228600" defTabSz="873125" eaLnBrk="0" fontAlgn="base" hangingPunct="0">
              <a:spcBef>
                <a:spcPct val="0"/>
              </a:spcBef>
              <a:spcAft>
                <a:spcPct val="0"/>
              </a:spcAft>
              <a:defRPr>
                <a:solidFill>
                  <a:schemeClr val="tx1"/>
                </a:solidFill>
                <a:latin typeface="Calibri" pitchFamily="34" charset="0"/>
                <a:cs typeface="Arial" charset="0"/>
              </a:defRPr>
            </a:lvl9pPr>
          </a:lstStyle>
          <a:p>
            <a:pPr algn="just" eaLnBrk="1" fontAlgn="base" hangingPunct="1">
              <a:spcBef>
                <a:spcPct val="0"/>
              </a:spcBef>
              <a:spcAft>
                <a:spcPct val="0"/>
              </a:spcAft>
            </a:pPr>
            <a:r>
              <a:rPr lang="fr-FR" altLang="fr-FR" sz="1200" b="1" dirty="0">
                <a:solidFill>
                  <a:srgbClr val="CC0000"/>
                </a:solidFill>
                <a:latin typeface="Tw Cen MT" pitchFamily="34" charset="0"/>
              </a:rPr>
              <a:t>Tribune K </a:t>
            </a:r>
            <a:r>
              <a:rPr lang="fr-FR" altLang="fr-FR" sz="1200" b="1" dirty="0" err="1">
                <a:solidFill>
                  <a:srgbClr val="CC0000"/>
                </a:solidFill>
                <a:latin typeface="Tw Cen MT" pitchFamily="34" charset="0"/>
              </a:rPr>
              <a:t>epingle</a:t>
            </a:r>
            <a:r>
              <a:rPr lang="fr-FR" altLang="fr-FR" sz="1200" b="1" dirty="0">
                <a:solidFill>
                  <a:srgbClr val="CC0000"/>
                </a:solidFill>
                <a:latin typeface="Tw Cen MT" pitchFamily="34" charset="0"/>
              </a:rPr>
              <a:t> bout de ligne droite</a:t>
            </a:r>
          </a:p>
          <a:p>
            <a:pPr algn="just" eaLnBrk="1" fontAlgn="base" hangingPunct="1">
              <a:spcBef>
                <a:spcPct val="0"/>
              </a:spcBef>
              <a:spcAft>
                <a:spcPct val="0"/>
              </a:spcAft>
            </a:pPr>
            <a:r>
              <a:rPr lang="fr-FR" altLang="fr-FR" sz="1200" dirty="0">
                <a:solidFill>
                  <a:prstClr val="black"/>
                </a:solidFill>
                <a:latin typeface="Tw Cen MT" pitchFamily="34" charset="0"/>
                <a:cs typeface="Times New Roman" pitchFamily="18" charset="0"/>
              </a:rPr>
              <a:t>En 2026, nous vous proposeront des places dans l’épingle . Actions garanties au bout de cette longue ligne droite. Les dépassements se font ici, en grande majorité </a:t>
            </a:r>
          </a:p>
          <a:p>
            <a:pPr algn="just" eaLnBrk="1" fontAlgn="base" hangingPunct="1">
              <a:spcBef>
                <a:spcPct val="0"/>
              </a:spcBef>
              <a:spcAft>
                <a:spcPct val="0"/>
              </a:spcAft>
            </a:pPr>
            <a:r>
              <a:rPr lang="fr-FR" altLang="fr-FR" sz="1200" dirty="0">
                <a:solidFill>
                  <a:prstClr val="black"/>
                </a:solidFill>
                <a:latin typeface="Tw Cen MT" pitchFamily="34" charset="0"/>
                <a:cs typeface="Times New Roman" pitchFamily="18" charset="0"/>
              </a:rPr>
              <a:t>Possibilité en </a:t>
            </a:r>
            <a:r>
              <a:rPr lang="fr-FR" altLang="fr-FR" sz="1200" dirty="0" err="1">
                <a:solidFill>
                  <a:prstClr val="black"/>
                </a:solidFill>
                <a:latin typeface="Tw Cen MT" pitchFamily="34" charset="0"/>
                <a:cs typeface="Times New Roman" pitchFamily="18" charset="0"/>
              </a:rPr>
              <a:t>supplement</a:t>
            </a:r>
            <a:r>
              <a:rPr lang="fr-FR" altLang="fr-FR" sz="1200" dirty="0">
                <a:solidFill>
                  <a:prstClr val="black"/>
                </a:solidFill>
                <a:latin typeface="Tw Cen MT" pitchFamily="34" charset="0"/>
                <a:cs typeface="Times New Roman" pitchFamily="18" charset="0"/>
              </a:rPr>
              <a:t> de 220 euros la tribune A rouge sur la ligne des stands</a:t>
            </a:r>
            <a:endParaRPr lang="fr-FR" altLang="fr-FR" sz="1200" dirty="0">
              <a:solidFill>
                <a:srgbClr val="CC0000"/>
              </a:solidFill>
              <a:latin typeface="Tw Cen MT" pitchFamily="34" charset="0"/>
            </a:endParaRPr>
          </a:p>
        </p:txBody>
      </p:sp>
      <p:pic>
        <p:nvPicPr>
          <p:cNvPr id="3" name="Image 2">
            <a:extLst>
              <a:ext uri="{FF2B5EF4-FFF2-40B4-BE49-F238E27FC236}">
                <a16:creationId xmlns:a16="http://schemas.microsoft.com/office/drawing/2014/main" id="{6FBCCD44-9374-8648-B85F-1FAB3FAE9149}"/>
              </a:ext>
            </a:extLst>
          </p:cNvPr>
          <p:cNvPicPr>
            <a:picLocks noChangeAspect="1"/>
          </p:cNvPicPr>
          <p:nvPr/>
        </p:nvPicPr>
        <p:blipFill>
          <a:blip r:embed="rId2"/>
          <a:stretch>
            <a:fillRect/>
          </a:stretch>
        </p:blipFill>
        <p:spPr>
          <a:xfrm>
            <a:off x="4340200" y="790358"/>
            <a:ext cx="5787252" cy="3787837"/>
          </a:xfrm>
          <a:prstGeom prst="rect">
            <a:avLst/>
          </a:prstGeom>
        </p:spPr>
      </p:pic>
      <p:sp>
        <p:nvSpPr>
          <p:cNvPr id="4" name="ZoneTexte 3">
            <a:extLst>
              <a:ext uri="{FF2B5EF4-FFF2-40B4-BE49-F238E27FC236}">
                <a16:creationId xmlns:a16="http://schemas.microsoft.com/office/drawing/2014/main" id="{A82A9C40-930E-5606-EE41-6322D2130C35}"/>
              </a:ext>
            </a:extLst>
          </p:cNvPr>
          <p:cNvSpPr txBox="1"/>
          <p:nvPr/>
        </p:nvSpPr>
        <p:spPr>
          <a:xfrm>
            <a:off x="1838527" y="4756826"/>
            <a:ext cx="9844391" cy="923330"/>
          </a:xfrm>
          <a:prstGeom prst="rect">
            <a:avLst/>
          </a:prstGeom>
          <a:noFill/>
        </p:spPr>
        <p:txBody>
          <a:bodyPr wrap="square" rtlCol="0">
            <a:spAutoFit/>
          </a:bodyPr>
          <a:lstStyle/>
          <a:p>
            <a:r>
              <a:rPr lang="fr-FR" dirty="0"/>
              <a:t>Vue de la tribune K 		</a:t>
            </a:r>
            <a:r>
              <a:rPr lang="fr-FR" dirty="0">
                <a:hlinkClick r:id="rId3"/>
              </a:rPr>
              <a:t>https://youtu.be/cH6oOXp-MhA?si=eISs_rneJ_kdO1Pw</a:t>
            </a:r>
            <a:endParaRPr lang="fr-FR" dirty="0"/>
          </a:p>
          <a:p>
            <a:r>
              <a:rPr lang="fr-FR" dirty="0"/>
              <a:t>Vue de la tribune A		</a:t>
            </a:r>
            <a:r>
              <a:rPr lang="fr-FR" dirty="0">
                <a:hlinkClick r:id="rId4"/>
              </a:rPr>
              <a:t>https://youtu.be/5_nLPlVZRIo?si=jsUsalOjRas3Sexf</a:t>
            </a:r>
            <a:endParaRPr lang="fr-FR" dirty="0"/>
          </a:p>
          <a:p>
            <a:endParaRPr lang="fr-F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a:extLst>
              <a:ext uri="{FF2B5EF4-FFF2-40B4-BE49-F238E27FC236}">
                <a16:creationId xmlns:a16="http://schemas.microsoft.com/office/drawing/2014/main" id="{218D94DA-C68B-4556-A2CE-230BC857D6AF}"/>
              </a:ext>
            </a:extLst>
          </p:cNvPr>
          <p:cNvSpPr txBox="1">
            <a:spLocks noGrp="1"/>
          </p:cNvSpPr>
          <p:nvPr>
            <p:ph type="title"/>
          </p:nvPr>
        </p:nvSpPr>
        <p:spPr>
          <a:xfrm rot="16200000">
            <a:off x="-1498633" y="3206101"/>
            <a:ext cx="4932401" cy="436397"/>
          </a:xfrm>
        </p:spPr>
        <p:txBody>
          <a:bodyPr anchor="ctr" anchorCtr="1"/>
          <a:lstStyle/>
          <a:p>
            <a:pPr lvl="0" algn="ctr"/>
            <a:r>
              <a:rPr lang="fr-FR" sz="2800" dirty="0"/>
              <a:t>HEBERGEMENT</a:t>
            </a:r>
          </a:p>
        </p:txBody>
      </p:sp>
      <p:sp>
        <p:nvSpPr>
          <p:cNvPr id="3" name="Google Shape;210;p29">
            <a:extLst>
              <a:ext uri="{FF2B5EF4-FFF2-40B4-BE49-F238E27FC236}">
                <a16:creationId xmlns:a16="http://schemas.microsoft.com/office/drawing/2014/main" id="{D8950708-2619-4167-B138-0D9E206387F3}"/>
              </a:ext>
            </a:extLst>
          </p:cNvPr>
          <p:cNvSpPr txBox="1"/>
          <p:nvPr/>
        </p:nvSpPr>
        <p:spPr>
          <a:xfrm>
            <a:off x="1948544" y="394206"/>
            <a:ext cx="8294912" cy="367799"/>
          </a:xfrm>
          <a:prstGeom prst="rect">
            <a:avLst/>
          </a:prstGeom>
          <a:noFill/>
          <a:ln cap="flat">
            <a:noFill/>
          </a:ln>
        </p:spPr>
        <p:txBody>
          <a:bodyPr vert="horz" wrap="square" lIns="91421" tIns="91421" rIns="91421" bIns="91421" anchor="b" anchorCtr="1" compatLnSpc="1">
            <a:noAutofit/>
          </a:bodyPr>
          <a:lstStyle/>
          <a:p>
            <a:pPr>
              <a:buNone/>
            </a:pPr>
            <a:r>
              <a:rPr lang="fr-FR" sz="2800" b="1" dirty="0"/>
              <a:t>Harbour Plaza </a:t>
            </a:r>
            <a:r>
              <a:rPr lang="fr-FR" sz="2800" b="1" dirty="0" err="1"/>
              <a:t>Metropolitan</a:t>
            </a:r>
            <a:r>
              <a:rPr lang="fr-FR" sz="2800" b="1" dirty="0"/>
              <a:t> Shanghai 4*</a:t>
            </a:r>
          </a:p>
        </p:txBody>
      </p:sp>
      <p:sp>
        <p:nvSpPr>
          <p:cNvPr id="4" name="Google Shape;211;p29">
            <a:extLst>
              <a:ext uri="{FF2B5EF4-FFF2-40B4-BE49-F238E27FC236}">
                <a16:creationId xmlns:a16="http://schemas.microsoft.com/office/drawing/2014/main" id="{351E6B6E-847C-4712-8F29-459181FFE94C}"/>
              </a:ext>
            </a:extLst>
          </p:cNvPr>
          <p:cNvSpPr txBox="1"/>
          <p:nvPr/>
        </p:nvSpPr>
        <p:spPr>
          <a:xfrm>
            <a:off x="8350766" y="768105"/>
            <a:ext cx="2869213" cy="367799"/>
          </a:xfrm>
          <a:prstGeom prst="rect">
            <a:avLst/>
          </a:prstGeom>
          <a:noFill/>
          <a:ln cap="flat">
            <a:noFill/>
          </a:ln>
        </p:spPr>
        <p:txBody>
          <a:bodyPr vert="horz" wrap="square" lIns="91421" tIns="91421" rIns="91421" bIns="91421" anchor="b"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fr-FR" sz="2800" b="0" i="0" u="none" strike="noStrike" kern="1200" cap="none" spc="0" baseline="0" dirty="0">
              <a:solidFill>
                <a:srgbClr val="000000"/>
              </a:solidFill>
              <a:uFillTx/>
              <a:latin typeface="Oswald Regular"/>
              <a:ea typeface="Oswald Regular"/>
              <a:cs typeface="Oswald Regular"/>
            </a:endParaRPr>
          </a:p>
        </p:txBody>
      </p:sp>
      <p:sp>
        <p:nvSpPr>
          <p:cNvPr id="5" name="Google Shape;200;p29">
            <a:extLst>
              <a:ext uri="{FF2B5EF4-FFF2-40B4-BE49-F238E27FC236}">
                <a16:creationId xmlns:a16="http://schemas.microsoft.com/office/drawing/2014/main" id="{F5865A58-2CED-4E46-919E-7716FC454D59}"/>
              </a:ext>
            </a:extLst>
          </p:cNvPr>
          <p:cNvSpPr txBox="1"/>
          <p:nvPr/>
        </p:nvSpPr>
        <p:spPr>
          <a:xfrm>
            <a:off x="1464864" y="769500"/>
            <a:ext cx="9473997" cy="1105086"/>
          </a:xfrm>
          <a:prstGeom prst="rect">
            <a:avLst/>
          </a:prstGeom>
          <a:solidFill>
            <a:srgbClr val="DAE3F3"/>
          </a:solidFill>
          <a:ln cap="flat">
            <a:noFill/>
          </a:ln>
        </p:spPr>
        <p:txBody>
          <a:bodyPr vert="horz" wrap="square" lIns="91421" tIns="91421" rIns="91421" bIns="91421" anchor="t" anchorCtr="0" compatLnSpc="1">
            <a:noAutofit/>
          </a:bodyPr>
          <a:lstStyle/>
          <a:p>
            <a:r>
              <a:rPr lang="fr-FR" sz="1200" dirty="0"/>
              <a:t>L’établissement Harbour Plaza </a:t>
            </a:r>
            <a:r>
              <a:rPr lang="fr-FR" sz="1200" dirty="0" err="1"/>
              <a:t>Metropolitan</a:t>
            </a:r>
            <a:r>
              <a:rPr lang="fr-FR" sz="1200" dirty="0"/>
              <a:t> Shanghai se trouve à Shanghai, à 5,4 km de ce lieu d’intérêt : Temple de </a:t>
            </a:r>
            <a:r>
              <a:rPr lang="fr-FR" sz="1200" dirty="0" err="1"/>
              <a:t>Jing'an</a:t>
            </a:r>
            <a:r>
              <a:rPr lang="fr-FR" sz="1200" dirty="0"/>
              <a:t>. Il possède un service de concierge, une terrasse, un bar, des hébergements non-fumeurs, ainsi qu'une connexion Wi-Fi gratuite. Il propose un restaurant, une salle de sport, une piscine intérieure et un sauna. Vous pourrez profiter d'un service d'étage et d'une réception ouverte 24h/24. L Un petit-déjeuner buffet est servi sur place. Vous séjournerez à respectivement 5,4 km et 6,2 km de ces lieux d’intérêt : Temple du Bouddha de jade et Gare de Shanghai. </a:t>
            </a:r>
          </a:p>
          <a:p>
            <a:r>
              <a:rPr lang="fr-FR" sz="1200" dirty="0"/>
              <a:t>Le circuit est a 30 minutes environ avec la ligne 11 directe</a:t>
            </a:r>
          </a:p>
        </p:txBody>
      </p:sp>
      <p:pic>
        <p:nvPicPr>
          <p:cNvPr id="6" name="Image 5">
            <a:extLst>
              <a:ext uri="{FF2B5EF4-FFF2-40B4-BE49-F238E27FC236}">
                <a16:creationId xmlns:a16="http://schemas.microsoft.com/office/drawing/2014/main" id="{50339C41-318F-E230-3907-20B72DBA4C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4864" y="1964987"/>
            <a:ext cx="3398966" cy="2267084"/>
          </a:xfrm>
          <a:prstGeom prst="rect">
            <a:avLst/>
          </a:prstGeom>
        </p:spPr>
      </p:pic>
      <p:pic>
        <p:nvPicPr>
          <p:cNvPr id="7" name="Image 6">
            <a:extLst>
              <a:ext uri="{FF2B5EF4-FFF2-40B4-BE49-F238E27FC236}">
                <a16:creationId xmlns:a16="http://schemas.microsoft.com/office/drawing/2014/main" id="{84A5C1E1-240A-341F-0CCF-35CCE27325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3830" y="1964987"/>
            <a:ext cx="3352733" cy="2236247"/>
          </a:xfrm>
          <a:prstGeom prst="rect">
            <a:avLst/>
          </a:prstGeom>
        </p:spPr>
      </p:pic>
      <p:pic>
        <p:nvPicPr>
          <p:cNvPr id="8" name="Image 7">
            <a:extLst>
              <a:ext uri="{FF2B5EF4-FFF2-40B4-BE49-F238E27FC236}">
                <a16:creationId xmlns:a16="http://schemas.microsoft.com/office/drawing/2014/main" id="{A250185B-C8C8-6296-394B-A263B707F7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64863" y="4232071"/>
            <a:ext cx="3398967" cy="2267084"/>
          </a:xfrm>
          <a:prstGeom prst="rect">
            <a:avLst/>
          </a:prstGeom>
        </p:spPr>
      </p:pic>
      <p:pic>
        <p:nvPicPr>
          <p:cNvPr id="9" name="Image 8">
            <a:extLst>
              <a:ext uri="{FF2B5EF4-FFF2-40B4-BE49-F238E27FC236}">
                <a16:creationId xmlns:a16="http://schemas.microsoft.com/office/drawing/2014/main" id="{C955567B-9E0E-ADAF-CDCB-4ECD3A0205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62796" y="1964986"/>
            <a:ext cx="3352734" cy="2236247"/>
          </a:xfrm>
          <a:prstGeom prst="rect">
            <a:avLst/>
          </a:prstGeom>
        </p:spPr>
      </p:pic>
      <p:pic>
        <p:nvPicPr>
          <p:cNvPr id="10" name="Image 9">
            <a:extLst>
              <a:ext uri="{FF2B5EF4-FFF2-40B4-BE49-F238E27FC236}">
                <a16:creationId xmlns:a16="http://schemas.microsoft.com/office/drawing/2014/main" id="{7E290E18-2511-844E-16FC-3FC9A1EE90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62796" y="4201233"/>
            <a:ext cx="3398968" cy="2267085"/>
          </a:xfrm>
          <a:prstGeom prst="rect">
            <a:avLst/>
          </a:prstGeom>
        </p:spPr>
      </p:pic>
      <p:pic>
        <p:nvPicPr>
          <p:cNvPr id="11" name="Image 10">
            <a:extLst>
              <a:ext uri="{FF2B5EF4-FFF2-40B4-BE49-F238E27FC236}">
                <a16:creationId xmlns:a16="http://schemas.microsoft.com/office/drawing/2014/main" id="{C4D70831-1600-A8A1-8E7D-8ABB761DCD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63829" y="4262908"/>
            <a:ext cx="3352734" cy="2236247"/>
          </a:xfrm>
          <a:prstGeom prst="rect">
            <a:avLst/>
          </a:prstGeom>
        </p:spPr>
      </p:pic>
    </p:spTree>
    <p:extLst>
      <p:ext uri="{BB962C8B-B14F-4D97-AF65-F5344CB8AC3E}">
        <p14:creationId xmlns:p14="http://schemas.microsoft.com/office/powerpoint/2010/main" val="753380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re 3">
            <a:extLst>
              <a:ext uri="{FF2B5EF4-FFF2-40B4-BE49-F238E27FC236}">
                <a16:creationId xmlns:a16="http://schemas.microsoft.com/office/drawing/2014/main" id="{B2EF0673-A80A-4BEE-B396-BDDB38774986}"/>
              </a:ext>
            </a:extLst>
          </p:cNvPr>
          <p:cNvSpPr txBox="1">
            <a:spLocks noGrp="1"/>
          </p:cNvSpPr>
          <p:nvPr>
            <p:ph type="title"/>
          </p:nvPr>
        </p:nvSpPr>
        <p:spPr>
          <a:xfrm rot="16200000">
            <a:off x="-1498633" y="3206101"/>
            <a:ext cx="4932401" cy="436397"/>
          </a:xfrm>
        </p:spPr>
        <p:txBody>
          <a:bodyPr anchor="ctr" anchorCtr="1"/>
          <a:lstStyle/>
          <a:p>
            <a:pPr lvl="0" algn="ctr"/>
            <a:r>
              <a:rPr lang="fr-FR" sz="2800" dirty="0"/>
              <a:t>PROGRAMME</a:t>
            </a:r>
          </a:p>
        </p:txBody>
      </p:sp>
      <p:sp>
        <p:nvSpPr>
          <p:cNvPr id="3" name="Rectangle 10">
            <a:extLst>
              <a:ext uri="{FF2B5EF4-FFF2-40B4-BE49-F238E27FC236}">
                <a16:creationId xmlns:a16="http://schemas.microsoft.com/office/drawing/2014/main" id="{29B01670-7021-495A-B7D1-713CDEF0A541}"/>
              </a:ext>
            </a:extLst>
          </p:cNvPr>
          <p:cNvSpPr/>
          <p:nvPr/>
        </p:nvSpPr>
        <p:spPr>
          <a:xfrm>
            <a:off x="1394411" y="196634"/>
            <a:ext cx="9201150" cy="6555641"/>
          </a:xfrm>
          <a:prstGeom prst="rect">
            <a:avLst/>
          </a:prstGeom>
          <a:noFill/>
          <a:ln cap="flat">
            <a:noFill/>
            <a:prstDash val="solid"/>
          </a:ln>
        </p:spPr>
        <p:txBody>
          <a:bodyPr vert="horz" wrap="square" lIns="91440" tIns="45720" rIns="91440" bIns="45720" anchor="t" anchorCtr="0" compatLnSpc="1">
            <a:spAutoFit/>
          </a:bodyPr>
          <a:lstStyle/>
          <a:p>
            <a:pPr algn="just" defTabSz="873123">
              <a:defRPr sz="1800" b="0" i="0" u="none" strike="noStrike" kern="0" cap="none" spc="0" baseline="0">
                <a:solidFill>
                  <a:srgbClr val="000000"/>
                </a:solidFill>
                <a:uFillTx/>
              </a:defRPr>
            </a:pPr>
            <a:r>
              <a:rPr lang="fr-FR" sz="1400" b="1" dirty="0">
                <a:solidFill>
                  <a:srgbClr val="CC0000"/>
                </a:solidFill>
                <a:cs typeface="Calibri" panose="020F0502020204030204" pitchFamily="34" charset="0"/>
              </a:rPr>
              <a:t>Mardi 10 mars</a:t>
            </a:r>
          </a:p>
          <a:p>
            <a:pPr marL="0" marR="0" lvl="0" indent="0" algn="just" defTabSz="873123"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Vol de votre choix vers Shanghai. </a:t>
            </a:r>
          </a:p>
          <a:p>
            <a:pPr marL="0" marR="0" lvl="0" indent="0" algn="just" defTabSz="873123"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Il y a un vol paris-</a:t>
            </a:r>
            <a:r>
              <a:rPr kumimoji="0" lang="fr-FR" sz="1400" b="0" i="0" u="none" strike="noStrike" kern="0" cap="none" spc="0" normalizeH="0" baseline="0" noProof="0" dirty="0" err="1">
                <a:ln>
                  <a:noFill/>
                </a:ln>
                <a:solidFill>
                  <a:srgbClr val="000000"/>
                </a:solidFill>
                <a:effectLst/>
                <a:uLnTx/>
                <a:uFillTx/>
                <a:latin typeface="Calibri" panose="020F0502020204030204"/>
                <a:ea typeface="+mn-ea"/>
                <a:cs typeface="Calibri" panose="020F0502020204030204" pitchFamily="34" charset="0"/>
              </a:rPr>
              <a:t>Bahrein</a:t>
            </a:r>
            <a:r>
              <a:rPr kumimoji="0" lang="fr-FR" sz="14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a:t>
            </a:r>
            <a:r>
              <a:rPr kumimoji="0" lang="fr-FR" sz="1400" b="0" i="0" u="none" strike="noStrike" kern="0" cap="none" spc="0" normalizeH="0" baseline="0" noProof="0" dirty="0" err="1">
                <a:ln>
                  <a:noFill/>
                </a:ln>
                <a:solidFill>
                  <a:srgbClr val="000000"/>
                </a:solidFill>
                <a:effectLst/>
                <a:uLnTx/>
                <a:uFillTx/>
                <a:latin typeface="Calibri" panose="020F0502020204030204"/>
                <a:ea typeface="+mn-ea"/>
                <a:cs typeface="Calibri" panose="020F0502020204030204" pitchFamily="34" charset="0"/>
              </a:rPr>
              <a:t>shanghai</a:t>
            </a:r>
            <a:r>
              <a:rPr kumimoji="0" lang="fr-FR" sz="14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éventuellement dans les 700 euros . 10h50-19h25-22h30-11h55 +1.</a:t>
            </a:r>
          </a:p>
          <a:p>
            <a:pPr marL="0" marR="0" lvl="0" indent="0" algn="just" defTabSz="873123"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a:t>
            </a:r>
            <a:endParaRPr lang="fr-FR" sz="1400" b="1" dirty="0">
              <a:solidFill>
                <a:srgbClr val="CC0000"/>
              </a:solidFill>
              <a:cs typeface="Calibri" panose="020F0502020204030204" pitchFamily="34" charset="0"/>
            </a:endParaRPr>
          </a:p>
          <a:p>
            <a:pPr algn="just" defTabSz="873123">
              <a:defRPr sz="1800" b="0" i="0" u="none" strike="noStrike" kern="0" cap="none" spc="0" baseline="0">
                <a:solidFill>
                  <a:srgbClr val="000000"/>
                </a:solidFill>
                <a:uFillTx/>
              </a:defRPr>
            </a:pPr>
            <a:r>
              <a:rPr lang="fr-FR" sz="1400" b="1" dirty="0">
                <a:solidFill>
                  <a:srgbClr val="CC0000"/>
                </a:solidFill>
                <a:cs typeface="Calibri" panose="020F0502020204030204" pitchFamily="34" charset="0"/>
              </a:rPr>
              <a:t>Mercredi  11 mars</a:t>
            </a:r>
          </a:p>
          <a:p>
            <a:pPr algn="just" defTabSz="873123">
              <a:defRPr sz="1800" b="0" i="0" u="none" strike="noStrike" kern="0" cap="none" spc="0" baseline="0">
                <a:solidFill>
                  <a:srgbClr val="000000"/>
                </a:solidFill>
                <a:uFillTx/>
              </a:defRPr>
            </a:pPr>
            <a:r>
              <a:rPr lang="fr-FR" sz="1400" kern="0" dirty="0">
                <a:solidFill>
                  <a:srgbClr val="000000"/>
                </a:solidFill>
                <a:cs typeface="Calibri" panose="020F0502020204030204" pitchFamily="34" charset="0"/>
              </a:rPr>
              <a:t>Arrivée à Shanghai vers midi , après un vol de nuit.</a:t>
            </a:r>
          </a:p>
          <a:p>
            <a:pPr algn="just" defTabSz="873123">
              <a:defRPr sz="1800" b="0" i="0" u="none" strike="noStrike" kern="0" cap="none" spc="0" baseline="0">
                <a:solidFill>
                  <a:srgbClr val="000000"/>
                </a:solidFill>
                <a:uFillTx/>
              </a:defRPr>
            </a:pPr>
            <a:r>
              <a:rPr lang="fr-FR" sz="1400" kern="0" dirty="0">
                <a:solidFill>
                  <a:srgbClr val="000000"/>
                </a:solidFill>
                <a:cs typeface="Calibri" panose="020F0502020204030204" pitchFamily="34" charset="0"/>
              </a:rPr>
              <a:t>Prise en charge et transfert vers l’hôtel . Installation et après midi libre. Je vous </a:t>
            </a:r>
            <a:r>
              <a:rPr lang="fr-FR" sz="1400" kern="0" dirty="0" err="1">
                <a:solidFill>
                  <a:srgbClr val="000000"/>
                </a:solidFill>
                <a:cs typeface="Calibri" panose="020F0502020204030204" pitchFamily="34" charset="0"/>
              </a:rPr>
              <a:t>amenerais</a:t>
            </a:r>
            <a:r>
              <a:rPr lang="fr-FR" sz="1400" kern="0" dirty="0">
                <a:solidFill>
                  <a:srgbClr val="000000"/>
                </a:solidFill>
                <a:cs typeface="Calibri" panose="020F0502020204030204" pitchFamily="34" charset="0"/>
              </a:rPr>
              <a:t> balader sur le Bund, la promenade le long de la rivière. Soirée libre et nuit.</a:t>
            </a:r>
          </a:p>
          <a:p>
            <a:pPr algn="just" defTabSz="873123">
              <a:defRPr sz="1800" b="0" i="0" u="none" strike="noStrike" kern="0" cap="none" spc="0" baseline="0">
                <a:solidFill>
                  <a:srgbClr val="000000"/>
                </a:solidFill>
                <a:uFillTx/>
              </a:defRPr>
            </a:pPr>
            <a:endParaRPr lang="fr-FR" sz="1400" b="1" dirty="0">
              <a:solidFill>
                <a:srgbClr val="000000"/>
              </a:solidFill>
              <a:cs typeface="Calibri" panose="020F0502020204030204" pitchFamily="34" charset="0"/>
            </a:endParaRPr>
          </a:p>
          <a:p>
            <a:pPr algn="just" defTabSz="873123">
              <a:defRPr sz="1800" b="0" i="0" u="none" strike="noStrike" kern="0" cap="none" spc="0" baseline="0">
                <a:solidFill>
                  <a:srgbClr val="000000"/>
                </a:solidFill>
                <a:uFillTx/>
              </a:defRPr>
            </a:pPr>
            <a:r>
              <a:rPr lang="fr-FR" sz="1400" b="1" dirty="0">
                <a:solidFill>
                  <a:srgbClr val="CC0000"/>
                </a:solidFill>
                <a:cs typeface="Calibri" panose="020F0502020204030204" pitchFamily="34" charset="0"/>
              </a:rPr>
              <a:t>Jeudi  12 mars</a:t>
            </a:r>
          </a:p>
          <a:p>
            <a:pPr algn="just" defTabSz="873123">
              <a:defRPr sz="1800" b="0" i="0" u="none" strike="noStrike" kern="0" cap="none" spc="0" baseline="0">
                <a:solidFill>
                  <a:srgbClr val="000000"/>
                </a:solidFill>
                <a:uFillTx/>
              </a:defRPr>
            </a:pPr>
            <a:r>
              <a:rPr lang="fr-FR" sz="1400" dirty="0">
                <a:solidFill>
                  <a:srgbClr val="000000"/>
                </a:solidFill>
                <a:cs typeface="Calibri" panose="020F0502020204030204" pitchFamily="34" charset="0"/>
              </a:rPr>
              <a:t>Petit-déjeuner et journée libre pour profiter de Shanghai. Soirée libre et nuit. Je vous proposerais le meilleur de la ville avec notamment les grandes tours , et le quartier historique.</a:t>
            </a:r>
            <a:endParaRPr lang="fr-FR" sz="1400" kern="0" dirty="0">
              <a:solidFill>
                <a:srgbClr val="000000"/>
              </a:solidFill>
              <a:cs typeface="Calibri" panose="020F0502020204030204" pitchFamily="34" charset="0"/>
            </a:endParaRPr>
          </a:p>
          <a:p>
            <a:pPr algn="just" defTabSz="873123">
              <a:defRPr sz="1800" b="0" i="0" u="none" strike="noStrike" kern="0" cap="none" spc="0" baseline="0">
                <a:solidFill>
                  <a:srgbClr val="000000"/>
                </a:solidFill>
                <a:uFillTx/>
              </a:defRPr>
            </a:pPr>
            <a:endParaRPr lang="fr-FR" sz="1400" b="1" dirty="0">
              <a:solidFill>
                <a:srgbClr val="CC0000"/>
              </a:solidFill>
              <a:cs typeface="Calibri" panose="020F0502020204030204" pitchFamily="34" charset="0"/>
            </a:endParaRPr>
          </a:p>
          <a:p>
            <a:pPr algn="just" defTabSz="873123">
              <a:defRPr sz="1800" b="0" i="0" u="none" strike="noStrike" kern="0" cap="none" spc="0" baseline="0">
                <a:solidFill>
                  <a:srgbClr val="000000"/>
                </a:solidFill>
                <a:uFillTx/>
              </a:defRPr>
            </a:pPr>
            <a:r>
              <a:rPr lang="fr-FR" sz="1400" b="1" dirty="0">
                <a:solidFill>
                  <a:srgbClr val="CC0000"/>
                </a:solidFill>
                <a:cs typeface="Calibri" panose="020F0502020204030204" pitchFamily="34" charset="0"/>
              </a:rPr>
              <a:t>Vendredi  13 mars</a:t>
            </a:r>
          </a:p>
          <a:p>
            <a:pPr algn="just" defTabSz="873123">
              <a:defRPr sz="1800" b="0" i="0" u="none" strike="noStrike" kern="0" cap="none" spc="0" baseline="0">
                <a:solidFill>
                  <a:srgbClr val="000000"/>
                </a:solidFill>
                <a:uFillTx/>
              </a:defRPr>
            </a:pPr>
            <a:r>
              <a:rPr lang="fr-FR" sz="1400" kern="0" dirty="0">
                <a:solidFill>
                  <a:srgbClr val="000000"/>
                </a:solidFill>
                <a:cs typeface="Calibri" panose="020F0502020204030204" pitchFamily="34" charset="0"/>
              </a:rPr>
              <a:t>Petit-déjeuner et départ pour la journée au circuit en Metro. L’hôtel est proche d’une station de la ligne 1 qui mène au circuit en 30 minutes environ.  .  Essais F1  </a:t>
            </a:r>
            <a:r>
              <a:rPr lang="fr-FR" sz="1400" kern="0" dirty="0" err="1">
                <a:solidFill>
                  <a:srgbClr val="000000"/>
                </a:solidFill>
                <a:cs typeface="Calibri" panose="020F0502020204030204" pitchFamily="34" charset="0"/>
              </a:rPr>
              <a:t>numero</a:t>
            </a:r>
            <a:r>
              <a:rPr lang="fr-FR" sz="1400" kern="0" dirty="0">
                <a:solidFill>
                  <a:srgbClr val="000000"/>
                </a:solidFill>
                <a:cs typeface="Calibri" panose="020F0502020204030204" pitchFamily="34" charset="0"/>
              </a:rPr>
              <a:t> 1 et 2.  Retour à l’hôtel. Nuit.</a:t>
            </a:r>
          </a:p>
          <a:p>
            <a:pPr algn="just" defTabSz="873123">
              <a:defRPr sz="1800" b="0" i="0" u="none" strike="noStrike" kern="0" cap="none" spc="0" baseline="0">
                <a:solidFill>
                  <a:srgbClr val="000000"/>
                </a:solidFill>
                <a:uFillTx/>
              </a:defRPr>
            </a:pPr>
            <a:endParaRPr lang="fr-FR" sz="1400" b="1" dirty="0">
              <a:solidFill>
                <a:srgbClr val="CC0000"/>
              </a:solidFill>
              <a:cs typeface="Calibri" panose="020F0502020204030204" pitchFamily="34" charset="0"/>
            </a:endParaRPr>
          </a:p>
          <a:p>
            <a:pPr algn="just" defTabSz="873123">
              <a:defRPr sz="1800" b="0" i="0" u="none" strike="noStrike" kern="0" cap="none" spc="0" baseline="0">
                <a:solidFill>
                  <a:srgbClr val="000000"/>
                </a:solidFill>
                <a:uFillTx/>
              </a:defRPr>
            </a:pPr>
            <a:r>
              <a:rPr lang="fr-FR" sz="1400" b="1" dirty="0">
                <a:solidFill>
                  <a:srgbClr val="CC0000"/>
                </a:solidFill>
                <a:cs typeface="Calibri" panose="020F0502020204030204" pitchFamily="34" charset="0"/>
              </a:rPr>
              <a:t>Samedi  14 avril</a:t>
            </a:r>
          </a:p>
          <a:p>
            <a:pPr algn="just" defTabSz="873123">
              <a:defRPr sz="1800" b="0" i="0" u="none" strike="noStrike" kern="0" cap="none" spc="0" baseline="0">
                <a:solidFill>
                  <a:srgbClr val="000000"/>
                </a:solidFill>
                <a:uFillTx/>
              </a:defRPr>
            </a:pPr>
            <a:r>
              <a:rPr lang="fr-FR" sz="1400" kern="0" dirty="0">
                <a:solidFill>
                  <a:srgbClr val="000000"/>
                </a:solidFill>
                <a:cs typeface="Calibri" panose="020F0502020204030204" pitchFamily="34" charset="0"/>
              </a:rPr>
              <a:t>Petit-déjeuner et départ pour la journée au circuit.  Essais F1 </a:t>
            </a:r>
            <a:r>
              <a:rPr lang="fr-FR" sz="1400" kern="0" dirty="0" err="1">
                <a:solidFill>
                  <a:srgbClr val="000000"/>
                </a:solidFill>
                <a:cs typeface="Calibri" panose="020F0502020204030204" pitchFamily="34" charset="0"/>
              </a:rPr>
              <a:t>numero</a:t>
            </a:r>
            <a:r>
              <a:rPr lang="fr-FR" sz="1400" kern="0" dirty="0">
                <a:solidFill>
                  <a:srgbClr val="000000"/>
                </a:solidFill>
                <a:cs typeface="Calibri" panose="020F0502020204030204" pitchFamily="34" charset="0"/>
              </a:rPr>
              <a:t> 3, et  les  qualifications.  Retour à l’hôtel. Nuit.</a:t>
            </a:r>
          </a:p>
          <a:p>
            <a:pPr algn="just" defTabSz="873123">
              <a:defRPr sz="1800" b="0" i="0" u="none" strike="noStrike" kern="0" cap="none" spc="0" baseline="0">
                <a:solidFill>
                  <a:srgbClr val="000000"/>
                </a:solidFill>
                <a:uFillTx/>
              </a:defRPr>
            </a:pPr>
            <a:endParaRPr lang="fr-FR" sz="1400" dirty="0">
              <a:solidFill>
                <a:srgbClr val="000000"/>
              </a:solidFill>
              <a:cs typeface="Calibri" panose="020F0502020204030204" pitchFamily="34" charset="0"/>
            </a:endParaRPr>
          </a:p>
          <a:p>
            <a:pPr algn="just" defTabSz="873123">
              <a:defRPr sz="1800" b="0" i="0" u="none" strike="noStrike" kern="0" cap="none" spc="0" baseline="0">
                <a:solidFill>
                  <a:srgbClr val="000000"/>
                </a:solidFill>
                <a:uFillTx/>
              </a:defRPr>
            </a:pPr>
            <a:r>
              <a:rPr lang="fr-FR" sz="1400" b="1" dirty="0">
                <a:solidFill>
                  <a:srgbClr val="CC0000"/>
                </a:solidFill>
                <a:cs typeface="Calibri" panose="020F0502020204030204" pitchFamily="34" charset="0"/>
              </a:rPr>
              <a:t>Dimanche 15 mars</a:t>
            </a:r>
          </a:p>
          <a:p>
            <a:pPr algn="just" defTabSz="873123">
              <a:defRPr sz="1800" b="0" i="0" u="none" strike="noStrike" kern="0" cap="none" spc="0" baseline="0">
                <a:solidFill>
                  <a:srgbClr val="000000"/>
                </a:solidFill>
                <a:uFillTx/>
              </a:defRPr>
            </a:pPr>
            <a:r>
              <a:rPr lang="fr-FR" sz="1400" kern="0" dirty="0">
                <a:solidFill>
                  <a:srgbClr val="000000"/>
                </a:solidFill>
                <a:cs typeface="Calibri" panose="020F0502020204030204" pitchFamily="34" charset="0"/>
              </a:rPr>
              <a:t>Petit-déjeuner et départ pour la journée au circuit. La journée de courses.  Retour à l’hôtel et nuit.</a:t>
            </a:r>
          </a:p>
          <a:p>
            <a:pPr algn="just" defTabSz="873123">
              <a:defRPr sz="1800" b="0" i="0" u="none" strike="noStrike" kern="0" cap="none" spc="0" baseline="0">
                <a:solidFill>
                  <a:srgbClr val="000000"/>
                </a:solidFill>
                <a:uFillTx/>
              </a:defRPr>
            </a:pPr>
            <a:endParaRPr lang="fr-FR" sz="1400" kern="0" dirty="0">
              <a:solidFill>
                <a:srgbClr val="000000"/>
              </a:solidFill>
              <a:cs typeface="Calibri" panose="020F0502020204030204" pitchFamily="34" charset="0"/>
            </a:endParaRPr>
          </a:p>
          <a:p>
            <a:pPr algn="just" defTabSz="873123">
              <a:defRPr sz="1800" b="0" i="0" u="none" strike="noStrike" kern="0" cap="none" spc="0" baseline="0">
                <a:solidFill>
                  <a:srgbClr val="000000"/>
                </a:solidFill>
                <a:uFillTx/>
              </a:defRPr>
            </a:pPr>
            <a:r>
              <a:rPr lang="fr-FR" sz="1400" b="1" kern="0" dirty="0">
                <a:solidFill>
                  <a:srgbClr val="CC0000"/>
                </a:solidFill>
                <a:cs typeface="Calibri" panose="020F0502020204030204" pitchFamily="34" charset="0"/>
              </a:rPr>
              <a:t>Lundi 16 mars</a:t>
            </a:r>
          </a:p>
          <a:p>
            <a:pPr algn="just" defTabSz="873123">
              <a:defRPr sz="1800" b="0" i="0" u="none" strike="noStrike" kern="0" cap="none" spc="0" baseline="0">
                <a:solidFill>
                  <a:srgbClr val="000000"/>
                </a:solidFill>
                <a:uFillTx/>
              </a:defRPr>
            </a:pPr>
            <a:r>
              <a:rPr lang="fr-FR" sz="1400" kern="0" dirty="0">
                <a:solidFill>
                  <a:srgbClr val="000000"/>
                </a:solidFill>
                <a:cs typeface="Calibri" panose="020F0502020204030204" pitchFamily="34" charset="0"/>
              </a:rPr>
              <a:t>Petit-déjeuner et départ pour l’aéroport selon votre vol . </a:t>
            </a:r>
            <a:r>
              <a:rPr lang="fr-FR" sz="1400" kern="0">
                <a:solidFill>
                  <a:srgbClr val="000000"/>
                </a:solidFill>
                <a:cs typeface="Calibri" panose="020F0502020204030204" pitchFamily="34" charset="0"/>
              </a:rPr>
              <a:t>Vous arriverez </a:t>
            </a:r>
            <a:r>
              <a:rPr lang="fr-FR" sz="1400" kern="0" dirty="0">
                <a:solidFill>
                  <a:srgbClr val="000000"/>
                </a:solidFill>
                <a:cs typeface="Calibri" panose="020F0502020204030204" pitchFamily="34" charset="0"/>
              </a:rPr>
              <a:t>l 17</a:t>
            </a:r>
          </a:p>
          <a:p>
            <a:pPr algn="just" defTabSz="873123">
              <a:defRPr sz="1800" b="0" i="0" u="none" strike="noStrike" kern="0" cap="none" spc="0" baseline="0">
                <a:solidFill>
                  <a:srgbClr val="000000"/>
                </a:solidFill>
                <a:uFillTx/>
              </a:defRPr>
            </a:pPr>
            <a:endParaRPr lang="fr-FR" sz="1400" kern="0" dirty="0">
              <a:solidFill>
                <a:srgbClr val="000000"/>
              </a:solidFill>
              <a:cs typeface="Calibri" panose="020F0502020204030204" pitchFamily="34" charset="0"/>
            </a:endParaRPr>
          </a:p>
          <a:p>
            <a:pPr algn="just" defTabSz="873123">
              <a:defRPr sz="1800" b="0" i="0" u="none" strike="noStrike" kern="0" cap="none" spc="0" baseline="0">
                <a:solidFill>
                  <a:srgbClr val="000000"/>
                </a:solidFill>
                <a:uFillTx/>
              </a:defRPr>
            </a:pPr>
            <a:endParaRPr lang="fr-FR" sz="1400" kern="0" dirty="0">
              <a:solidFill>
                <a:srgbClr val="000000"/>
              </a:solidFill>
              <a:cs typeface="Calibri" panose="020F0502020204030204" pitchFamily="34" charset="0"/>
            </a:endParaRPr>
          </a:p>
          <a:p>
            <a:pPr algn="just" defTabSz="873123">
              <a:defRPr sz="1800" b="0" i="0" u="none" strike="noStrike" kern="0" cap="none" spc="0" baseline="0">
                <a:solidFill>
                  <a:srgbClr val="000000"/>
                </a:solidFill>
                <a:uFillTx/>
              </a:defRPr>
            </a:pPr>
            <a:endParaRPr lang="fr-FR" sz="1400" kern="0" dirty="0">
              <a:solidFill>
                <a:srgbClr val="000000"/>
              </a:solidFill>
              <a:cs typeface="Calibri" panose="020F0502020204030204" pitchFamily="34" charset="0"/>
            </a:endParaRPr>
          </a:p>
          <a:p>
            <a:pPr algn="just" defTabSz="873123">
              <a:defRPr sz="1800" b="0" i="0" u="none" strike="noStrike" kern="0" cap="none" spc="0" baseline="0">
                <a:solidFill>
                  <a:srgbClr val="000000"/>
                </a:solidFill>
                <a:uFillTx/>
              </a:defRPr>
            </a:pPr>
            <a:endParaRPr lang="fr-FR" sz="1400" dirty="0">
              <a:solidFill>
                <a:srgbClr val="000000"/>
              </a:solidFill>
              <a:cs typeface="Calibri" panose="020F0502020204030204" pitchFamily="34" charset="0"/>
            </a:endParaRPr>
          </a:p>
          <a:p>
            <a:pPr algn="just" defTabSz="873123">
              <a:defRPr sz="1800" b="0" i="0" u="none" strike="noStrike" kern="0" cap="none" spc="0" baseline="0">
                <a:solidFill>
                  <a:srgbClr val="000000"/>
                </a:solidFill>
                <a:uFillTx/>
              </a:defRPr>
            </a:pPr>
            <a:r>
              <a:rPr lang="fr-FR" sz="1400" dirty="0">
                <a:solidFill>
                  <a:srgbClr val="000000"/>
                </a:solidFill>
                <a:cs typeface="Calibri" panose="020F0502020204030204" pitchFamily="34" charset="0"/>
              </a:rPr>
              <a:t>. </a:t>
            </a:r>
          </a:p>
        </p:txBody>
      </p:sp>
      <p:pic>
        <p:nvPicPr>
          <p:cNvPr id="4" name="Image 3">
            <a:extLst>
              <a:ext uri="{FF2B5EF4-FFF2-40B4-BE49-F238E27FC236}">
                <a16:creationId xmlns:a16="http://schemas.microsoft.com/office/drawing/2014/main" id="{AD9416E8-D62C-4654-BDB6-961E01F83F6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tretch>
            <a:fillRect/>
          </a:stretch>
        </p:blipFill>
        <p:spPr>
          <a:xfrm>
            <a:off x="1490664" y="5905504"/>
            <a:ext cx="952500" cy="952500"/>
          </a:xfrm>
          <a:prstGeom prst="rect">
            <a:avLst/>
          </a:prstGeom>
        </p:spPr>
      </p:pic>
      <p:sp>
        <p:nvSpPr>
          <p:cNvPr id="5" name="Rectangle 3">
            <a:extLst>
              <a:ext uri="{FF2B5EF4-FFF2-40B4-BE49-F238E27FC236}">
                <a16:creationId xmlns:a16="http://schemas.microsoft.com/office/drawing/2014/main" id="{31FACC02-A123-46C4-AF43-A4376DCE7001}"/>
              </a:ext>
            </a:extLst>
          </p:cNvPr>
          <p:cNvSpPr/>
          <p:nvPr/>
        </p:nvSpPr>
        <p:spPr>
          <a:xfrm>
            <a:off x="2443164" y="6150772"/>
            <a:ext cx="8856658" cy="276999"/>
          </a:xfrm>
          <a:prstGeom prst="rect">
            <a:avLst/>
          </a:prstGeom>
          <a:noFill/>
          <a:ln cap="flat">
            <a:noFill/>
            <a:prstDash val="solid"/>
          </a:ln>
        </p:spPr>
        <p:txBody>
          <a:bodyPr vert="horz" wrap="square" lIns="91440" tIns="45720" rIns="91440" bIns="45720" anchor="t" anchorCtr="0" compatLnSpc="1">
            <a:spAutoFit/>
          </a:bodyPr>
          <a:lstStyle/>
          <a:p>
            <a:pPr algn="just">
              <a:defRPr sz="1800" b="0" i="0" u="none" strike="noStrike" kern="0" cap="none" spc="0" baseline="0">
                <a:solidFill>
                  <a:srgbClr val="000000"/>
                </a:solidFill>
                <a:uFillTx/>
              </a:defRPr>
            </a:pPr>
            <a:r>
              <a:rPr lang="fr-FR" sz="1200" b="1" i="1" dirty="0">
                <a:solidFill>
                  <a:srgbClr val="000000"/>
                </a:solidFill>
                <a:cs typeface="Calibri" panose="020F0502020204030204" pitchFamily="34" charset="0"/>
              </a:rPr>
              <a:t>Formalités </a:t>
            </a:r>
            <a:r>
              <a:rPr lang="fr-FR" sz="1200" i="1" dirty="0">
                <a:solidFill>
                  <a:srgbClr val="000000"/>
                </a:solidFill>
                <a:cs typeface="Calibri" panose="020F0502020204030204" pitchFamily="34" charset="0"/>
              </a:rPr>
              <a:t>: Les touristes français ne sont pas soumis au visa. Pour un séjour inférieur à trois mois, un passeport en cours de validité suffit.</a:t>
            </a:r>
          </a:p>
        </p:txBody>
      </p:sp>
    </p:spTree>
    <p:extLst>
      <p:ext uri="{BB962C8B-B14F-4D97-AF65-F5344CB8AC3E}">
        <p14:creationId xmlns:p14="http://schemas.microsoft.com/office/powerpoint/2010/main" val="824925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41">
    <p:bg>
      <p:bgPr>
        <a:solidFill>
          <a:srgbClr val="FFFFFF"/>
        </a:solidFill>
        <a:effectLst/>
      </p:bgPr>
    </p:bg>
    <p:spTree>
      <p:nvGrpSpPr>
        <p:cNvPr id="1" name=""/>
        <p:cNvGrpSpPr/>
        <p:nvPr/>
      </p:nvGrpSpPr>
      <p:grpSpPr>
        <a:xfrm>
          <a:off x="0" y="0"/>
          <a:ext cx="0" cy="0"/>
          <a:chOff x="0" y="0"/>
          <a:chExt cx="0" cy="0"/>
        </a:xfrm>
      </p:grpSpPr>
      <p:sp>
        <p:nvSpPr>
          <p:cNvPr id="2" name="Titre 3">
            <a:extLst>
              <a:ext uri="{FF2B5EF4-FFF2-40B4-BE49-F238E27FC236}">
                <a16:creationId xmlns:a16="http://schemas.microsoft.com/office/drawing/2014/main" id="{B5FE5F37-2548-4A20-A873-648DBD055C4E}"/>
              </a:ext>
            </a:extLst>
          </p:cNvPr>
          <p:cNvSpPr txBox="1">
            <a:spLocks noGrp="1"/>
          </p:cNvSpPr>
          <p:nvPr>
            <p:ph type="title"/>
          </p:nvPr>
        </p:nvSpPr>
        <p:spPr>
          <a:xfrm rot="16200000">
            <a:off x="-1498633" y="3206101"/>
            <a:ext cx="4932401" cy="436397"/>
          </a:xfrm>
        </p:spPr>
        <p:txBody>
          <a:bodyPr anchor="ctr" anchorCtr="1"/>
          <a:lstStyle/>
          <a:p>
            <a:pPr lvl="0" algn="ctr"/>
            <a:r>
              <a:rPr lang="fr-FR" sz="2800" dirty="0"/>
              <a:t>TARIFS</a:t>
            </a:r>
          </a:p>
        </p:txBody>
      </p:sp>
      <p:sp>
        <p:nvSpPr>
          <p:cNvPr id="43" name="Rectangle 5">
            <a:extLst>
              <a:ext uri="{FF2B5EF4-FFF2-40B4-BE49-F238E27FC236}">
                <a16:creationId xmlns:a16="http://schemas.microsoft.com/office/drawing/2014/main" id="{15C81448-C11D-4D81-AAF4-AF69F8C00E56}"/>
              </a:ext>
            </a:extLst>
          </p:cNvPr>
          <p:cNvSpPr/>
          <p:nvPr/>
        </p:nvSpPr>
        <p:spPr>
          <a:xfrm>
            <a:off x="1171575" y="1263769"/>
            <a:ext cx="10572718" cy="3970318"/>
          </a:xfrm>
          <a:prstGeom prst="rect">
            <a:avLst/>
          </a:prstGeom>
          <a:noFill/>
          <a:ln cap="flat">
            <a:solidFill>
              <a:schemeClr val="accent5"/>
            </a:solidFill>
            <a:prstDash val="solid"/>
          </a:ln>
        </p:spPr>
        <p:txBody>
          <a:bodyPr vert="horz" wrap="square" lIns="91440" tIns="45720" rIns="91440" bIns="45720" anchor="t" anchorCtr="0" compatLnSpc="1">
            <a:spAutoFit/>
          </a:bodyPr>
          <a:lstStyle/>
          <a:p>
            <a:pPr marL="0" marR="0" lvl="0" indent="0" algn="ctr" defTabSz="48894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400" b="0" i="1" u="none" strike="noStrike" kern="1200" cap="none" spc="0" baseline="0" dirty="0">
              <a:solidFill>
                <a:srgbClr val="000000"/>
              </a:solidFill>
              <a:uFillTx/>
              <a:latin typeface="Calibri" panose="020F0502020204030204" pitchFamily="34" charset="0"/>
              <a:cs typeface="Calibri" panose="020F0502020204030204" pitchFamily="34" charset="0"/>
            </a:endParaRPr>
          </a:p>
          <a:p>
            <a:pPr marL="0" marR="0" lvl="0" indent="0" algn="just" defTabSz="488947"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CD0000"/>
                </a:solidFill>
                <a:uFillTx/>
                <a:latin typeface="Calibri" panose="020F0502020204030204" pitchFamily="34" charset="0"/>
                <a:cs typeface="Calibri" panose="020F0502020204030204" pitchFamily="34" charset="0"/>
              </a:rPr>
              <a:t>Forfait  5 nuits  	</a:t>
            </a:r>
            <a:r>
              <a:rPr lang="fr-FR" sz="1400" b="0" i="0" u="none" strike="noStrike" kern="1200" cap="none" spc="0" baseline="0" dirty="0">
                <a:solidFill>
                  <a:srgbClr val="000000"/>
                </a:solidFill>
                <a:uFillTx/>
                <a:latin typeface="Calibri" panose="020F0502020204030204" pitchFamily="34" charset="0"/>
                <a:cs typeface="Calibri" panose="020F0502020204030204" pitchFamily="34" charset="0"/>
              </a:rPr>
              <a:t>Hôtel 4* et tribune </a:t>
            </a:r>
            <a:r>
              <a:rPr lang="fr-FR" sz="1400" b="0" i="0" u="none" strike="noStrike" kern="1200" cap="none" spc="0" baseline="0" dirty="0" err="1">
                <a:solidFill>
                  <a:srgbClr val="000000"/>
                </a:solidFill>
                <a:uFillTx/>
                <a:latin typeface="Calibri" panose="020F0502020204030204" pitchFamily="34" charset="0"/>
                <a:cs typeface="Calibri" panose="020F0502020204030204" pitchFamily="34" charset="0"/>
              </a:rPr>
              <a:t>epingle</a:t>
            </a:r>
            <a:r>
              <a:rPr lang="fr-FR" sz="1400" b="0" i="0" u="none" strike="noStrike" kern="1200" cap="none" spc="0" baseline="0" dirty="0">
                <a:solidFill>
                  <a:srgbClr val="000000"/>
                </a:solidFill>
                <a:uFillTx/>
                <a:latin typeface="Calibri" panose="020F0502020204030204" pitchFamily="34" charset="0"/>
                <a:cs typeface="Calibri" panose="020F0502020204030204" pitchFamily="34" charset="0"/>
              </a:rPr>
              <a:t> 	</a:t>
            </a:r>
            <a:r>
              <a:rPr lang="fr-FR" sz="1400" b="1" i="0" u="none" strike="noStrike" kern="1200" cap="none" spc="0" baseline="0" dirty="0">
                <a:solidFill>
                  <a:srgbClr val="000000"/>
                </a:solidFill>
                <a:uFillTx/>
                <a:latin typeface="Calibri" panose="020F0502020204030204" pitchFamily="34" charset="0"/>
                <a:cs typeface="Calibri" panose="020F0502020204030204" pitchFamily="34" charset="0"/>
              </a:rPr>
              <a:t> 1 230 €</a:t>
            </a:r>
          </a:p>
          <a:p>
            <a:pPr marL="0" marR="0" lvl="0" indent="0" algn="just" defTabSz="48894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400" b="1" i="0" u="none" strike="noStrike" kern="1200" cap="none" spc="0" baseline="0" dirty="0">
              <a:solidFill>
                <a:srgbClr val="000000"/>
              </a:solidFill>
              <a:uFillTx/>
              <a:latin typeface="Calibri" panose="020F0502020204030204" pitchFamily="34" charset="0"/>
              <a:cs typeface="Calibri" panose="020F0502020204030204" pitchFamily="34" charset="0"/>
            </a:endParaRPr>
          </a:p>
          <a:p>
            <a:pPr marL="0" marR="0" lvl="0" indent="0" algn="just" defTabSz="48894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400" b="1" i="0" u="none" strike="noStrike" kern="1200" cap="none" spc="0" baseline="0" dirty="0">
              <a:solidFill>
                <a:srgbClr val="000000"/>
              </a:solidFill>
              <a:uFillTx/>
              <a:latin typeface="Calibri" panose="020F0502020204030204" pitchFamily="34" charset="0"/>
              <a:cs typeface="Calibri" panose="020F0502020204030204" pitchFamily="34" charset="0"/>
            </a:endParaRPr>
          </a:p>
          <a:p>
            <a:pPr marL="0" marR="0" lvl="0" indent="0" algn="just" defTabSz="48894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400" b="1" dirty="0">
              <a:solidFill>
                <a:srgbClr val="000000"/>
              </a:solidFill>
              <a:latin typeface="Calibri" panose="020F0502020204030204" pitchFamily="34" charset="0"/>
              <a:cs typeface="Calibri" panose="020F0502020204030204" pitchFamily="34" charset="0"/>
            </a:endParaRPr>
          </a:p>
          <a:p>
            <a:pPr marL="0" marR="0" lvl="0" indent="0" algn="just" defTabSz="48894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400" b="1" i="0" u="none" strike="noStrike" kern="1200" cap="none" spc="0" baseline="0" dirty="0">
              <a:solidFill>
                <a:srgbClr val="000000"/>
              </a:solidFill>
              <a:uFillTx/>
              <a:latin typeface="Calibri" panose="020F0502020204030204" pitchFamily="34" charset="0"/>
              <a:cs typeface="Calibri" panose="020F0502020204030204" pitchFamily="34" charset="0"/>
            </a:endParaRPr>
          </a:p>
          <a:p>
            <a:pPr marL="0" marR="0" lvl="0" indent="0" algn="just" defTabSz="488947"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000000"/>
                </a:solidFill>
                <a:uFillTx/>
                <a:latin typeface="Calibri" panose="020F0502020204030204" pitchFamily="34" charset="0"/>
                <a:cs typeface="Calibri" panose="020F0502020204030204" pitchFamily="34" charset="0"/>
              </a:rPr>
              <a:t>Le prix comprend</a:t>
            </a:r>
          </a:p>
          <a:p>
            <a:pPr marL="171450" marR="0" lvl="0" indent="-171450" algn="just" defTabSz="488947" rtl="0" fontAlgn="auto" hangingPunct="1">
              <a:lnSpc>
                <a:spcPct val="100000"/>
              </a:lnSpc>
              <a:spcBef>
                <a:spcPts val="0"/>
              </a:spcBef>
              <a:spcAft>
                <a:spcPts val="0"/>
              </a:spcAft>
              <a:buClr>
                <a:srgbClr val="00B050"/>
              </a:buClr>
              <a:buSzPct val="100000"/>
              <a:buFont typeface="Wingdings" pitchFamily="2"/>
              <a:buChar char="ü"/>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Calibri" panose="020F0502020204030204" pitchFamily="34" charset="0"/>
                <a:cs typeface="Calibri" panose="020F0502020204030204" pitchFamily="34" charset="0"/>
              </a:rPr>
              <a:t>5 nuits d’hôtel en chambre double/</a:t>
            </a:r>
            <a:r>
              <a:rPr lang="fr-FR" sz="1400" b="0" i="0" u="none" strike="noStrike" kern="1200" cap="none" spc="0" baseline="0" dirty="0" err="1">
                <a:solidFill>
                  <a:srgbClr val="000000"/>
                </a:solidFill>
                <a:uFillTx/>
                <a:latin typeface="Calibri" panose="020F0502020204030204" pitchFamily="34" charset="0"/>
                <a:cs typeface="Calibri" panose="020F0502020204030204" pitchFamily="34" charset="0"/>
              </a:rPr>
              <a:t>twin</a:t>
            </a:r>
            <a:r>
              <a:rPr lang="fr-FR" sz="1400" b="0" i="0" u="none" strike="noStrike" kern="1200" cap="none" spc="0" baseline="0" dirty="0">
                <a:solidFill>
                  <a:srgbClr val="000000"/>
                </a:solidFill>
                <a:uFillTx/>
                <a:latin typeface="Calibri" panose="020F0502020204030204" pitchFamily="34" charset="0"/>
                <a:cs typeface="Calibri" panose="020F0502020204030204" pitchFamily="34" charset="0"/>
              </a:rPr>
              <a:t>, petit-déjeuner compris, </a:t>
            </a:r>
          </a:p>
          <a:p>
            <a:pPr marL="171450" marR="0" lvl="0" indent="-171450" algn="just" defTabSz="488947" rtl="0" fontAlgn="auto" hangingPunct="1">
              <a:lnSpc>
                <a:spcPct val="100000"/>
              </a:lnSpc>
              <a:spcBef>
                <a:spcPts val="0"/>
              </a:spcBef>
              <a:spcAft>
                <a:spcPts val="0"/>
              </a:spcAft>
              <a:buClr>
                <a:srgbClr val="00B050"/>
              </a:buClr>
              <a:buSzPct val="100000"/>
              <a:buFont typeface="Wingdings" pitchFamily="2"/>
              <a:buChar char="ü"/>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Calibri" panose="020F0502020204030204" pitchFamily="34" charset="0"/>
                <a:cs typeface="Calibri" panose="020F0502020204030204" pitchFamily="34" charset="0"/>
              </a:rPr>
              <a:t>Les places sur le circuit pour 3 jours en tribune  </a:t>
            </a:r>
            <a:r>
              <a:rPr lang="fr-FR" sz="1400" b="0" i="0" u="none" strike="noStrike" kern="1200" cap="none" spc="0" baseline="0" dirty="0" err="1">
                <a:solidFill>
                  <a:srgbClr val="000000"/>
                </a:solidFill>
                <a:uFillTx/>
                <a:latin typeface="Calibri" panose="020F0502020204030204" pitchFamily="34" charset="0"/>
                <a:cs typeface="Calibri" panose="020F0502020204030204" pitchFamily="34" charset="0"/>
              </a:rPr>
              <a:t>epingle</a:t>
            </a:r>
            <a:r>
              <a:rPr lang="fr-FR" sz="1400" b="0" i="0" u="none" strike="noStrike" kern="1200" cap="none" spc="0" baseline="0" dirty="0">
                <a:solidFill>
                  <a:srgbClr val="000000"/>
                </a:solidFill>
                <a:uFillTx/>
                <a:latin typeface="Calibri" panose="020F0502020204030204" pitchFamily="34" charset="0"/>
                <a:cs typeface="Calibri" panose="020F0502020204030204" pitchFamily="34" charset="0"/>
              </a:rPr>
              <a:t>,</a:t>
            </a:r>
          </a:p>
          <a:p>
            <a:pPr marL="171450" marR="0" lvl="0" indent="-171450" algn="just" defTabSz="488947" rtl="0" fontAlgn="auto" hangingPunct="1">
              <a:lnSpc>
                <a:spcPct val="100000"/>
              </a:lnSpc>
              <a:spcBef>
                <a:spcPts val="0"/>
              </a:spcBef>
              <a:spcAft>
                <a:spcPts val="0"/>
              </a:spcAft>
              <a:buClr>
                <a:srgbClr val="00B050"/>
              </a:buClr>
              <a:buSzPct val="100000"/>
              <a:buFont typeface="Wingdings" pitchFamily="2"/>
              <a:buChar char="ü"/>
              <a:tabLst/>
              <a:defRPr sz="1800" b="0" i="0" u="none" strike="noStrike" kern="0" cap="none" spc="0" baseline="0">
                <a:solidFill>
                  <a:srgbClr val="000000"/>
                </a:solidFill>
                <a:uFillTx/>
              </a:defRPr>
            </a:pPr>
            <a:r>
              <a:rPr lang="fr-FR" sz="1400" dirty="0">
                <a:solidFill>
                  <a:srgbClr val="000000"/>
                </a:solidFill>
                <a:latin typeface="Calibri" panose="020F0502020204030204" pitchFamily="34" charset="0"/>
                <a:cs typeface="Calibri" panose="020F0502020204030204" pitchFamily="34" charset="0"/>
              </a:rPr>
              <a:t>Le </a:t>
            </a:r>
            <a:r>
              <a:rPr lang="fr-FR" sz="1400" dirty="0" err="1">
                <a:solidFill>
                  <a:srgbClr val="000000"/>
                </a:solidFill>
                <a:latin typeface="Calibri" panose="020F0502020204030204" pitchFamily="34" charset="0"/>
                <a:cs typeface="Calibri" panose="020F0502020204030204" pitchFamily="34" charset="0"/>
              </a:rPr>
              <a:t>pass</a:t>
            </a:r>
            <a:r>
              <a:rPr lang="fr-FR" sz="1400" dirty="0">
                <a:solidFill>
                  <a:srgbClr val="000000"/>
                </a:solidFill>
                <a:latin typeface="Calibri" panose="020F0502020204030204" pitchFamily="34" charset="0"/>
                <a:cs typeface="Calibri" panose="020F0502020204030204" pitchFamily="34" charset="0"/>
              </a:rPr>
              <a:t> </a:t>
            </a:r>
            <a:r>
              <a:rPr lang="fr-FR" sz="1400" dirty="0" err="1">
                <a:solidFill>
                  <a:srgbClr val="000000"/>
                </a:solidFill>
                <a:latin typeface="Calibri" panose="020F0502020204030204" pitchFamily="34" charset="0"/>
                <a:cs typeface="Calibri" panose="020F0502020204030204" pitchFamily="34" charset="0"/>
              </a:rPr>
              <a:t>metro</a:t>
            </a:r>
            <a:r>
              <a:rPr lang="fr-FR" sz="1400" dirty="0">
                <a:solidFill>
                  <a:srgbClr val="000000"/>
                </a:solidFill>
                <a:latin typeface="Calibri" panose="020F0502020204030204" pitchFamily="34" charset="0"/>
                <a:cs typeface="Calibri" panose="020F0502020204030204" pitchFamily="34" charset="0"/>
              </a:rPr>
              <a:t> pour la semaine</a:t>
            </a:r>
          </a:p>
          <a:p>
            <a:pPr marL="171450" marR="0" lvl="0" indent="-171450" algn="just" defTabSz="488947" rtl="0" fontAlgn="auto" hangingPunct="1">
              <a:lnSpc>
                <a:spcPct val="100000"/>
              </a:lnSpc>
              <a:spcBef>
                <a:spcPts val="0"/>
              </a:spcBef>
              <a:spcAft>
                <a:spcPts val="0"/>
              </a:spcAft>
              <a:buClr>
                <a:srgbClr val="00B050"/>
              </a:buClr>
              <a:buSzPct val="100000"/>
              <a:buFont typeface="Wingdings" pitchFamily="2"/>
              <a:buChar char="ü"/>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Calibri" panose="020F0502020204030204" pitchFamily="34" charset="0"/>
                <a:cs typeface="Calibri" panose="020F0502020204030204" pitchFamily="34" charset="0"/>
              </a:rPr>
              <a:t>Les transferts aéroport </a:t>
            </a:r>
            <a:r>
              <a:rPr lang="fr-FR" sz="1400" b="0" i="0" u="none" strike="noStrike" kern="1200" cap="none" spc="0" baseline="0" dirty="0" err="1">
                <a:solidFill>
                  <a:srgbClr val="000000"/>
                </a:solidFill>
                <a:uFillTx/>
                <a:latin typeface="Calibri" panose="020F0502020204030204" pitchFamily="34" charset="0"/>
                <a:cs typeface="Calibri" panose="020F0502020204030204" pitchFamily="34" charset="0"/>
              </a:rPr>
              <a:t>hotel</a:t>
            </a:r>
            <a:r>
              <a:rPr lang="fr-FR" sz="1400" b="0" i="0" u="none" strike="noStrike" kern="1200" cap="none" spc="0" baseline="0" dirty="0">
                <a:solidFill>
                  <a:srgbClr val="000000"/>
                </a:solidFill>
                <a:uFillTx/>
                <a:latin typeface="Calibri" panose="020F0502020204030204" pitchFamily="34" charset="0"/>
                <a:cs typeface="Calibri" panose="020F0502020204030204" pitchFamily="34" charset="0"/>
              </a:rPr>
              <a:t> aller et retour </a:t>
            </a:r>
          </a:p>
          <a:p>
            <a:pPr marR="0" lvl="0" algn="just" defTabSz="488947" rtl="0" fontAlgn="auto" hangingPunct="1">
              <a:lnSpc>
                <a:spcPct val="100000"/>
              </a:lnSpc>
              <a:spcBef>
                <a:spcPts val="0"/>
              </a:spcBef>
              <a:spcAft>
                <a:spcPts val="0"/>
              </a:spcAft>
              <a:buClr>
                <a:srgbClr val="00B050"/>
              </a:buClr>
              <a:buSzPct val="100000"/>
              <a:tabLst/>
              <a:defRPr sz="1800" b="0" i="0" u="none" strike="noStrike" kern="0" cap="none" spc="0" baseline="0">
                <a:solidFill>
                  <a:srgbClr val="000000"/>
                </a:solidFill>
                <a:uFillTx/>
              </a:defRPr>
            </a:pPr>
            <a:endParaRPr lang="fr-FR" sz="1400" b="0" i="0" u="none" strike="noStrike" kern="1200" cap="none" spc="0" baseline="0" dirty="0">
              <a:solidFill>
                <a:srgbClr val="000000"/>
              </a:solidFill>
              <a:uFillTx/>
              <a:latin typeface="Calibri" panose="020F0502020204030204" pitchFamily="34" charset="0"/>
              <a:cs typeface="Calibri" panose="020F0502020204030204" pitchFamily="34" charset="0"/>
            </a:endParaRPr>
          </a:p>
          <a:p>
            <a:pPr marL="0" marR="0" lvl="0" indent="0" algn="just" defTabSz="488947"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000000"/>
                </a:solidFill>
                <a:uFillTx/>
                <a:latin typeface="Calibri" panose="020F0502020204030204" pitchFamily="34" charset="0"/>
                <a:cs typeface="Calibri" panose="020F0502020204030204" pitchFamily="34" charset="0"/>
              </a:rPr>
              <a:t>Le prix ne comprend pas</a:t>
            </a:r>
          </a:p>
          <a:p>
            <a:pPr marL="285750" marR="0" lvl="0" indent="-285750" algn="just" defTabSz="488947" rtl="0" fontAlgn="auto" hangingPunct="1">
              <a:lnSpc>
                <a:spcPct val="100000"/>
              </a:lnSpc>
              <a:spcBef>
                <a:spcPts val="0"/>
              </a:spcBef>
              <a:spcAft>
                <a:spcPts val="0"/>
              </a:spcAft>
              <a:buClr>
                <a:srgbClr val="C00000"/>
              </a:buClr>
              <a:buSzPct val="100000"/>
              <a:buFont typeface="HoloLens MDL2 Assets" panose="050A0102010101010101" pitchFamily="18" charset="0"/>
              <a:buChar char=""/>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Calibri" panose="020F0502020204030204" pitchFamily="34" charset="0"/>
                <a:cs typeface="Calibri" panose="020F0502020204030204" pitchFamily="34" charset="0"/>
              </a:rPr>
              <a:t>Les vols ( prix de France à partir de 800 € ),</a:t>
            </a:r>
          </a:p>
          <a:p>
            <a:pPr marL="285750" marR="0" lvl="0" indent="-285750" algn="just" defTabSz="488947" rtl="0" fontAlgn="auto" hangingPunct="1">
              <a:lnSpc>
                <a:spcPct val="100000"/>
              </a:lnSpc>
              <a:spcBef>
                <a:spcPts val="0"/>
              </a:spcBef>
              <a:spcAft>
                <a:spcPts val="0"/>
              </a:spcAft>
              <a:buClr>
                <a:srgbClr val="C00000"/>
              </a:buClr>
              <a:buSzPct val="100000"/>
              <a:buFont typeface="HoloLens MDL2 Assets" panose="050A0102010101010101" pitchFamily="18" charset="0"/>
              <a:buChar char=""/>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Calibri" panose="020F0502020204030204" pitchFamily="34" charset="0"/>
                <a:cs typeface="Calibri" panose="020F0502020204030204" pitchFamily="34" charset="0"/>
              </a:rPr>
              <a:t>Les repas,</a:t>
            </a:r>
          </a:p>
          <a:p>
            <a:pPr marL="285750" marR="0" lvl="0" indent="-285750" algn="just" defTabSz="488947" rtl="0" fontAlgn="auto" hangingPunct="1">
              <a:lnSpc>
                <a:spcPct val="100000"/>
              </a:lnSpc>
              <a:spcBef>
                <a:spcPts val="0"/>
              </a:spcBef>
              <a:spcAft>
                <a:spcPts val="0"/>
              </a:spcAft>
              <a:buClr>
                <a:srgbClr val="C00000"/>
              </a:buClr>
              <a:buSzPct val="100000"/>
              <a:buFont typeface="HoloLens MDL2 Assets" panose="050A0102010101010101" pitchFamily="18" charset="0"/>
              <a:buChar char=""/>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Calibri" panose="020F0502020204030204" pitchFamily="34" charset="0"/>
                <a:cs typeface="Calibri" panose="020F0502020204030204" pitchFamily="34" charset="0"/>
              </a:rPr>
              <a:t>Le supplément en chambre individuelle (600 euros ),</a:t>
            </a:r>
          </a:p>
          <a:p>
            <a:pPr marL="285750" marR="0" lvl="0" indent="-285750" algn="just" defTabSz="488947" rtl="0" fontAlgn="auto" hangingPunct="1">
              <a:lnSpc>
                <a:spcPct val="100000"/>
              </a:lnSpc>
              <a:spcBef>
                <a:spcPts val="0"/>
              </a:spcBef>
              <a:spcAft>
                <a:spcPts val="0"/>
              </a:spcAft>
              <a:buClr>
                <a:srgbClr val="C00000"/>
              </a:buClr>
              <a:buSzPct val="100000"/>
              <a:buFont typeface="HoloLens MDL2 Assets" panose="050A0102010101010101" pitchFamily="18" charset="0"/>
              <a:buChar char=""/>
              <a:tabLst/>
              <a:defRPr sz="1800" b="0" i="0" u="none" strike="noStrike" kern="0" cap="none" spc="0" baseline="0">
                <a:solidFill>
                  <a:srgbClr val="000000"/>
                </a:solidFill>
                <a:uFillTx/>
              </a:defRPr>
            </a:pPr>
            <a:r>
              <a:rPr lang="fr-FR" sz="1400" dirty="0">
                <a:solidFill>
                  <a:srgbClr val="000000"/>
                </a:solidFill>
                <a:latin typeface="Calibri" panose="020F0502020204030204" pitchFamily="34" charset="0"/>
                <a:cs typeface="Calibri" panose="020F0502020204030204" pitchFamily="34" charset="0"/>
              </a:rPr>
              <a:t>Option places tribune en face des stands ( 220 euros de plus )</a:t>
            </a:r>
            <a:endParaRPr lang="fr-FR" sz="1400" b="0" i="0" u="none" strike="noStrike" kern="1200" cap="none" spc="0" baseline="0" dirty="0">
              <a:solidFill>
                <a:srgbClr val="000000"/>
              </a:solidFill>
              <a:uFillTx/>
              <a:latin typeface="Calibri" panose="020F0502020204030204" pitchFamily="34" charset="0"/>
              <a:cs typeface="Calibri" panose="020F0502020204030204" pitchFamily="34" charset="0"/>
            </a:endParaRPr>
          </a:p>
          <a:p>
            <a:pPr marL="285750" marR="0" lvl="0" indent="-285750" algn="just" defTabSz="488947" rtl="0" fontAlgn="auto" hangingPunct="1">
              <a:lnSpc>
                <a:spcPct val="100000"/>
              </a:lnSpc>
              <a:spcBef>
                <a:spcPts val="0"/>
              </a:spcBef>
              <a:spcAft>
                <a:spcPts val="0"/>
              </a:spcAft>
              <a:buClr>
                <a:srgbClr val="C00000"/>
              </a:buClr>
              <a:buSzPct val="100000"/>
              <a:buFont typeface="HoloLens MDL2 Assets" panose="050A0102010101010101" pitchFamily="18" charset="0"/>
              <a:buChar char=""/>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Calibri" panose="020F0502020204030204" pitchFamily="34" charset="0"/>
                <a:cs typeface="Calibri" panose="020F0502020204030204" pitchFamily="34" charset="0"/>
              </a:rPr>
              <a:t>L’assurance annulation et rapatriement facultative (4 % du montant du séjour )</a:t>
            </a:r>
          </a:p>
        </p:txBody>
      </p:sp>
      <p:sp>
        <p:nvSpPr>
          <p:cNvPr id="45" name="ZoneTexte 44">
            <a:extLst>
              <a:ext uri="{FF2B5EF4-FFF2-40B4-BE49-F238E27FC236}">
                <a16:creationId xmlns:a16="http://schemas.microsoft.com/office/drawing/2014/main" id="{D03E2343-0D39-48BE-90A2-44641B5ED4C5}"/>
              </a:ext>
            </a:extLst>
          </p:cNvPr>
          <p:cNvSpPr txBox="1"/>
          <p:nvPr/>
        </p:nvSpPr>
        <p:spPr>
          <a:xfrm>
            <a:off x="1171575" y="344097"/>
            <a:ext cx="10572718" cy="923330"/>
          </a:xfrm>
          <a:prstGeom prst="rect">
            <a:avLst/>
          </a:prstGeom>
          <a:solidFill>
            <a:srgbClr val="002060"/>
          </a:solidFill>
        </p:spPr>
        <p:txBody>
          <a:bodyPr wrap="square" rtlCol="0">
            <a:spAutoFit/>
          </a:bodyPr>
          <a:lstStyle/>
          <a:p>
            <a:pPr lvl="0" algn="ctr" defTabSz="488947">
              <a:defRPr sz="1800" b="0" i="0" u="none" strike="noStrike" kern="0" cap="none" spc="0" baseline="0">
                <a:solidFill>
                  <a:srgbClr val="000000"/>
                </a:solidFill>
                <a:uFillTx/>
              </a:defRPr>
            </a:pPr>
            <a:endParaRPr lang="fr-FR" sz="1100" b="1" dirty="0">
              <a:solidFill>
                <a:schemeClr val="accent1">
                  <a:lumMod val="40000"/>
                  <a:lumOff val="60000"/>
                </a:schemeClr>
              </a:solidFill>
              <a:latin typeface="Calibri" panose="020F0502020204030204" pitchFamily="34" charset="0"/>
              <a:cs typeface="Calibri" panose="020F0502020204030204" pitchFamily="34" charset="0"/>
            </a:endParaRPr>
          </a:p>
          <a:p>
            <a:pPr lvl="0" algn="ctr" defTabSz="488947">
              <a:defRPr sz="1800" b="0" i="0" u="none" strike="noStrike" kern="0" cap="none" spc="0" baseline="0">
                <a:solidFill>
                  <a:srgbClr val="000000"/>
                </a:solidFill>
                <a:uFillTx/>
              </a:defRPr>
            </a:pPr>
            <a:r>
              <a:rPr lang="fr-FR" sz="2000" b="1" dirty="0">
                <a:solidFill>
                  <a:schemeClr val="accent1">
                    <a:lumMod val="40000"/>
                    <a:lumOff val="60000"/>
                  </a:schemeClr>
                </a:solidFill>
                <a:latin typeface="Calibri" panose="020F0502020204030204" pitchFamily="34" charset="0"/>
                <a:cs typeface="Calibri" panose="020F0502020204030204" pitchFamily="34" charset="0"/>
              </a:rPr>
              <a:t>FORFAIT PASSION</a:t>
            </a:r>
          </a:p>
          <a:p>
            <a:pPr lvl="0" algn="ctr" defTabSz="488947">
              <a:defRPr sz="1800" b="0" i="0" u="none" strike="noStrike" kern="0" cap="none" spc="0" baseline="0">
                <a:solidFill>
                  <a:srgbClr val="000000"/>
                </a:solidFill>
                <a:uFillTx/>
              </a:defRPr>
            </a:pPr>
            <a:r>
              <a:rPr lang="fr-FR" sz="1100" dirty="0">
                <a:solidFill>
                  <a:schemeClr val="accent1">
                    <a:lumMod val="40000"/>
                    <a:lumOff val="60000"/>
                  </a:schemeClr>
                </a:solidFill>
                <a:latin typeface="Calibri" panose="020F0502020204030204" pitchFamily="34" charset="0"/>
                <a:cs typeface="Calibri" panose="020F0502020204030204" pitchFamily="34" charset="0"/>
              </a:rPr>
              <a:t>Prix / personne, départ garanti à  partir de 8 participants  </a:t>
            </a:r>
          </a:p>
          <a:p>
            <a:endParaRPr lang="fr-FR" sz="1100" dirty="0"/>
          </a:p>
        </p:txBody>
      </p:sp>
      <p:pic>
        <p:nvPicPr>
          <p:cNvPr id="2050" name="Picture 2" descr="C:\Users\Daniel\SynologyDrive\mexique 21\f1\f1\dim\IMG_20211107_12344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7200" y="1579747"/>
            <a:ext cx="3277149" cy="24578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8256FC6-DE4C-47E6-922E-F4152FB16C9B}"/>
              </a:ext>
            </a:extLst>
          </p:cNvPr>
          <p:cNvSpPr/>
          <p:nvPr/>
        </p:nvSpPr>
        <p:spPr>
          <a:xfrm>
            <a:off x="8334364" y="1317060"/>
            <a:ext cx="3679603" cy="5540940"/>
          </a:xfrm>
          <a:prstGeom prst="rect">
            <a:avLst/>
          </a:prstGeom>
          <a:solidFill>
            <a:srgbClr val="C00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11C0E1E8-D0D0-48B4-9423-2DEC85B37D68}"/>
              </a:ext>
            </a:extLst>
          </p:cNvPr>
          <p:cNvSpPr/>
          <p:nvPr/>
        </p:nvSpPr>
        <p:spPr>
          <a:xfrm>
            <a:off x="5166294" y="1317060"/>
            <a:ext cx="2850185" cy="5540940"/>
          </a:xfrm>
          <a:prstGeom prst="rect">
            <a:avLst/>
          </a:prstGeom>
          <a:solidFill>
            <a:srgbClr val="C00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93C7C9FA-EF6B-452B-918A-6C7DD0C0C1C1}"/>
              </a:ext>
            </a:extLst>
          </p:cNvPr>
          <p:cNvSpPr/>
          <p:nvPr/>
        </p:nvSpPr>
        <p:spPr>
          <a:xfrm>
            <a:off x="1404613" y="1319753"/>
            <a:ext cx="3405282" cy="5538247"/>
          </a:xfrm>
          <a:prstGeom prst="rect">
            <a:avLst/>
          </a:prstGeom>
          <a:solidFill>
            <a:srgbClr val="C00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A3F6FE4F-8CDD-4099-B12D-1468A3141153}"/>
              </a:ext>
            </a:extLst>
          </p:cNvPr>
          <p:cNvSpPr>
            <a:spLocks noGrp="1"/>
          </p:cNvSpPr>
          <p:nvPr>
            <p:ph type="title" idx="4294967295"/>
          </p:nvPr>
        </p:nvSpPr>
        <p:spPr>
          <a:xfrm rot="16200000">
            <a:off x="-1211956" y="3160869"/>
            <a:ext cx="4359049" cy="436397"/>
          </a:xfrm>
          <a:prstGeom prst="rect">
            <a:avLst/>
          </a:prstGeom>
        </p:spPr>
        <p:txBody>
          <a:bodyPr/>
          <a:lstStyle/>
          <a:p>
            <a:pPr algn="ctr"/>
            <a:r>
              <a:rPr lang="fr-FR" sz="2800" dirty="0"/>
              <a:t>QUI SOMEMS NOUS ?</a:t>
            </a:r>
          </a:p>
        </p:txBody>
      </p:sp>
      <p:grpSp>
        <p:nvGrpSpPr>
          <p:cNvPr id="70" name="Google Shape;3377;p51">
            <a:extLst>
              <a:ext uri="{FF2B5EF4-FFF2-40B4-BE49-F238E27FC236}">
                <a16:creationId xmlns:a16="http://schemas.microsoft.com/office/drawing/2014/main" id="{D13B041A-C13E-4B9B-B0E1-ADAD17F1D741}"/>
              </a:ext>
            </a:extLst>
          </p:cNvPr>
          <p:cNvGrpSpPr/>
          <p:nvPr/>
        </p:nvGrpSpPr>
        <p:grpSpPr>
          <a:xfrm>
            <a:off x="2363117" y="258542"/>
            <a:ext cx="1399718" cy="1245745"/>
            <a:chOff x="235075" y="777725"/>
            <a:chExt cx="7186900" cy="4132775"/>
          </a:xfrm>
          <a:solidFill>
            <a:srgbClr val="C00000"/>
          </a:solidFill>
        </p:grpSpPr>
        <p:sp>
          <p:nvSpPr>
            <p:cNvPr id="71" name="Google Shape;3378;p51">
              <a:extLst>
                <a:ext uri="{FF2B5EF4-FFF2-40B4-BE49-F238E27FC236}">
                  <a16:creationId xmlns:a16="http://schemas.microsoft.com/office/drawing/2014/main" id="{D1951183-304D-47C2-9F77-BB3F7ED22E1D}"/>
                </a:ext>
              </a:extLst>
            </p:cNvPr>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379;p51">
              <a:extLst>
                <a:ext uri="{FF2B5EF4-FFF2-40B4-BE49-F238E27FC236}">
                  <a16:creationId xmlns:a16="http://schemas.microsoft.com/office/drawing/2014/main" id="{0D01AFCD-F64D-45DB-B0F4-A62C5A9DF2CD}"/>
                </a:ext>
              </a:extLst>
            </p:cNvPr>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3380;p51">
            <a:extLst>
              <a:ext uri="{FF2B5EF4-FFF2-40B4-BE49-F238E27FC236}">
                <a16:creationId xmlns:a16="http://schemas.microsoft.com/office/drawing/2014/main" id="{3D2109CA-827A-4C4F-A550-48CDB81B12A1}"/>
              </a:ext>
            </a:extLst>
          </p:cNvPr>
          <p:cNvGrpSpPr/>
          <p:nvPr/>
        </p:nvGrpSpPr>
        <p:grpSpPr>
          <a:xfrm rot="10800000" flipH="1">
            <a:off x="5786903" y="258543"/>
            <a:ext cx="1470054" cy="1258970"/>
            <a:chOff x="235075" y="777725"/>
            <a:chExt cx="7186900" cy="4132775"/>
          </a:xfrm>
          <a:solidFill>
            <a:srgbClr val="C00000"/>
          </a:solidFill>
        </p:grpSpPr>
        <p:sp>
          <p:nvSpPr>
            <p:cNvPr id="74" name="Google Shape;3381;p51">
              <a:extLst>
                <a:ext uri="{FF2B5EF4-FFF2-40B4-BE49-F238E27FC236}">
                  <a16:creationId xmlns:a16="http://schemas.microsoft.com/office/drawing/2014/main" id="{896BC685-9524-4F72-99BC-A1816E6E75B8}"/>
                </a:ext>
              </a:extLst>
            </p:cNvPr>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382;p51">
              <a:extLst>
                <a:ext uri="{FF2B5EF4-FFF2-40B4-BE49-F238E27FC236}">
                  <a16:creationId xmlns:a16="http://schemas.microsoft.com/office/drawing/2014/main" id="{E0336A47-C5E0-4DB3-9FB8-6B2BD2DE9E05}"/>
                </a:ext>
              </a:extLst>
            </p:cNvPr>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3395;p51">
            <a:extLst>
              <a:ext uri="{FF2B5EF4-FFF2-40B4-BE49-F238E27FC236}">
                <a16:creationId xmlns:a16="http://schemas.microsoft.com/office/drawing/2014/main" id="{4BE16E15-2AC6-4CFA-BA54-3B97FF7C2C9A}"/>
              </a:ext>
            </a:extLst>
          </p:cNvPr>
          <p:cNvSpPr txBox="1">
            <a:spLocks/>
          </p:cNvSpPr>
          <p:nvPr/>
        </p:nvSpPr>
        <p:spPr>
          <a:xfrm flipH="1">
            <a:off x="1399863" y="1526990"/>
            <a:ext cx="3405283" cy="492124"/>
          </a:xfrm>
          <a:prstGeom prst="rect">
            <a:avLst/>
          </a:prstGeom>
          <a:noFill/>
          <a:ln>
            <a:noFill/>
          </a:ln>
        </p:spPr>
        <p:txBody>
          <a:bodyPr spcFirstLastPara="1" vert="horz" wrap="square" lIns="91425" tIns="91425" rIns="91425" bIns="91425" anchor="b" anchorCtr="0" compatLnSpc="1">
            <a:noAutofit/>
          </a:bodyPr>
          <a:lstStyle>
            <a:lvl1pPr marL="0" marR="0" lvl="0" indent="0" algn="l" defTabSz="914400" rtl="0" fontAlgn="auto" hangingPunct="1">
              <a:lnSpc>
                <a:spcPct val="90000"/>
              </a:lnSpc>
              <a:spcBef>
                <a:spcPts val="0"/>
              </a:spcBef>
              <a:spcAft>
                <a:spcPts val="0"/>
              </a:spcAft>
              <a:buNone/>
              <a:tabLst/>
              <a:defRPr lang="fr-FR" sz="4800" b="0" i="0" u="none" strike="noStrike" kern="1200" cap="none" spc="0" baseline="0">
                <a:solidFill>
                  <a:srgbClr val="000000"/>
                </a:solidFill>
                <a:uFillTx/>
                <a:latin typeface="Calibri Light"/>
              </a:defRPr>
            </a:lvl1pPr>
          </a:lstStyle>
          <a:p>
            <a:pPr algn="ctr"/>
            <a:r>
              <a:rPr lang="fr-FR" sz="2500" b="1" u="sng" dirty="0">
                <a:solidFill>
                  <a:schemeClr val="bg1"/>
                </a:solidFill>
              </a:rPr>
              <a:t>Qui sommes-nous ?</a:t>
            </a:r>
          </a:p>
        </p:txBody>
      </p:sp>
      <p:sp>
        <p:nvSpPr>
          <p:cNvPr id="78" name="Google Shape;3397;p51">
            <a:extLst>
              <a:ext uri="{FF2B5EF4-FFF2-40B4-BE49-F238E27FC236}">
                <a16:creationId xmlns:a16="http://schemas.microsoft.com/office/drawing/2014/main" id="{61583C0D-FD62-4A01-B16D-099EA88FFFBC}"/>
              </a:ext>
            </a:extLst>
          </p:cNvPr>
          <p:cNvSpPr txBox="1">
            <a:spLocks/>
          </p:cNvSpPr>
          <p:nvPr/>
        </p:nvSpPr>
        <p:spPr>
          <a:xfrm flipH="1">
            <a:off x="5154583" y="1482282"/>
            <a:ext cx="2861893" cy="544625"/>
          </a:xfrm>
          <a:prstGeom prst="rect">
            <a:avLst/>
          </a:prstGeom>
        </p:spPr>
        <p:txBody>
          <a:bodyPr spcFirstLastPara="1" wrap="square" lIns="91425" tIns="91425" rIns="91425" bIns="91425" anchor="b" anchorCtr="0">
            <a:noAutofit/>
          </a:bodyPr>
          <a:lst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uFillTx/>
                <a:latin typeface="Calibri Light"/>
              </a:defRPr>
            </a:lvl1pPr>
          </a:lstStyle>
          <a:p>
            <a:pPr algn="ctr"/>
            <a:r>
              <a:rPr lang="fr-FR" sz="2500" b="1" u="sng" dirty="0">
                <a:solidFill>
                  <a:schemeClr val="bg1"/>
                </a:solidFill>
              </a:rPr>
              <a:t>Nos spécialités</a:t>
            </a:r>
          </a:p>
        </p:txBody>
      </p:sp>
      <p:sp>
        <p:nvSpPr>
          <p:cNvPr id="80" name="Google Shape;3399;p51">
            <a:extLst>
              <a:ext uri="{FF2B5EF4-FFF2-40B4-BE49-F238E27FC236}">
                <a16:creationId xmlns:a16="http://schemas.microsoft.com/office/drawing/2014/main" id="{47306926-5AE7-4A3B-9468-79BC623DA80C}"/>
              </a:ext>
            </a:extLst>
          </p:cNvPr>
          <p:cNvSpPr txBox="1">
            <a:spLocks/>
          </p:cNvSpPr>
          <p:nvPr/>
        </p:nvSpPr>
        <p:spPr>
          <a:xfrm flipH="1">
            <a:off x="8334361" y="1474852"/>
            <a:ext cx="3655817" cy="544625"/>
          </a:xfrm>
          <a:prstGeom prst="rect">
            <a:avLst/>
          </a:prstGeom>
        </p:spPr>
        <p:txBody>
          <a:bodyPr spcFirstLastPara="1" wrap="square" lIns="91425" tIns="91425" rIns="91425" bIns="91425" anchor="b" anchorCtr="0">
            <a:noAutofit/>
          </a:bodyPr>
          <a:lst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uFillTx/>
                <a:latin typeface="Calibri Light"/>
              </a:defRPr>
            </a:lvl1pPr>
          </a:lstStyle>
          <a:p>
            <a:pPr algn="ctr"/>
            <a:r>
              <a:rPr lang="fr-FR" sz="2500" b="1" u="sng" dirty="0">
                <a:solidFill>
                  <a:schemeClr val="bg1"/>
                </a:solidFill>
              </a:rPr>
              <a:t>Ils nous font confiance </a:t>
            </a:r>
          </a:p>
        </p:txBody>
      </p:sp>
      <p:sp>
        <p:nvSpPr>
          <p:cNvPr id="82" name="Google Shape;3383;p51">
            <a:extLst>
              <a:ext uri="{FF2B5EF4-FFF2-40B4-BE49-F238E27FC236}">
                <a16:creationId xmlns:a16="http://schemas.microsoft.com/office/drawing/2014/main" id="{4DCBA504-2EC6-4862-88E5-21D7138BBCB4}"/>
              </a:ext>
            </a:extLst>
          </p:cNvPr>
          <p:cNvSpPr/>
          <p:nvPr/>
        </p:nvSpPr>
        <p:spPr>
          <a:xfrm rot="-5263473" flipH="1">
            <a:off x="9373991" y="226873"/>
            <a:ext cx="1229756" cy="1345551"/>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C00000"/>
          </a:solidFill>
          <a:ln>
            <a:noFill/>
          </a:ln>
        </p:spPr>
        <p:txBody>
          <a:bodyPr spcFirstLastPara="1" wrap="square" lIns="121900" tIns="121900" rIns="121900" bIns="121900" anchor="ctr" anchorCtr="0">
            <a:noAutofit/>
          </a:bodyPr>
          <a:lstStyle/>
          <a:p>
            <a:endParaRPr sz="2400"/>
          </a:p>
        </p:txBody>
      </p:sp>
      <p:sp>
        <p:nvSpPr>
          <p:cNvPr id="83" name="Text Box 10">
            <a:extLst>
              <a:ext uri="{FF2B5EF4-FFF2-40B4-BE49-F238E27FC236}">
                <a16:creationId xmlns:a16="http://schemas.microsoft.com/office/drawing/2014/main" id="{333E7DA6-76D1-4D87-ACAF-C141345BAC45}"/>
              </a:ext>
            </a:extLst>
          </p:cNvPr>
          <p:cNvSpPr txBox="1">
            <a:spLocks noChangeArrowheads="1"/>
          </p:cNvSpPr>
          <p:nvPr/>
        </p:nvSpPr>
        <p:spPr bwMode="auto">
          <a:xfrm>
            <a:off x="1409362" y="1912798"/>
            <a:ext cx="3405283" cy="4448071"/>
          </a:xfrm>
          <a:prstGeom prst="rect">
            <a:avLst/>
          </a:prstGeom>
          <a:noFill/>
          <a:ln cap="rnd">
            <a:noFill/>
          </a:ln>
          <a:effectLst/>
        </p:spPr>
        <p:txBody>
          <a:bodyPr wrap="square" lIns="97992" tIns="50956" rIns="97992" bIns="50956">
            <a:spAutoFit/>
          </a:bodyPr>
          <a:lstStyle>
            <a:lvl1pPr defTabSz="488950" eaLnBrk="0" hangingPunct="0">
              <a:tabLst>
                <a:tab pos="0" algn="l"/>
                <a:tab pos="995363" algn="l"/>
                <a:tab pos="1263650" algn="l"/>
                <a:tab pos="2986088" algn="l"/>
                <a:tab pos="3983038" algn="l"/>
                <a:tab pos="4978400" algn="l"/>
                <a:tab pos="5973763" algn="l"/>
                <a:tab pos="6969125" algn="l"/>
                <a:tab pos="7964488" algn="l"/>
                <a:tab pos="8959850" algn="l"/>
                <a:tab pos="9955213" algn="l"/>
                <a:tab pos="10952163" algn="l"/>
              </a:tabLst>
              <a:defRPr>
                <a:solidFill>
                  <a:schemeClr val="tx1"/>
                </a:solidFill>
                <a:latin typeface="Calibri" pitchFamily="34" charset="0"/>
                <a:cs typeface="Arial" charset="0"/>
              </a:defRPr>
            </a:lvl1pPr>
            <a:lvl2pPr marL="742950" indent="-285750" defTabSz="488950" eaLnBrk="0" hangingPunct="0">
              <a:tabLst>
                <a:tab pos="0" algn="l"/>
                <a:tab pos="995363" algn="l"/>
                <a:tab pos="1263650" algn="l"/>
                <a:tab pos="2986088" algn="l"/>
                <a:tab pos="3983038" algn="l"/>
                <a:tab pos="4978400" algn="l"/>
                <a:tab pos="5973763" algn="l"/>
                <a:tab pos="6969125" algn="l"/>
                <a:tab pos="7964488" algn="l"/>
                <a:tab pos="8959850" algn="l"/>
                <a:tab pos="9955213" algn="l"/>
                <a:tab pos="10952163" algn="l"/>
              </a:tabLst>
              <a:defRPr>
                <a:solidFill>
                  <a:schemeClr val="tx1"/>
                </a:solidFill>
                <a:latin typeface="Calibri" pitchFamily="34" charset="0"/>
                <a:cs typeface="Arial" charset="0"/>
              </a:defRPr>
            </a:lvl2pPr>
            <a:lvl3pPr marL="1143000" indent="-228600" defTabSz="488950" eaLnBrk="0" hangingPunct="0">
              <a:tabLst>
                <a:tab pos="0" algn="l"/>
                <a:tab pos="995363" algn="l"/>
                <a:tab pos="1263650" algn="l"/>
                <a:tab pos="2986088" algn="l"/>
                <a:tab pos="3983038" algn="l"/>
                <a:tab pos="4978400" algn="l"/>
                <a:tab pos="5973763" algn="l"/>
                <a:tab pos="6969125" algn="l"/>
                <a:tab pos="7964488" algn="l"/>
                <a:tab pos="8959850" algn="l"/>
                <a:tab pos="9955213" algn="l"/>
                <a:tab pos="10952163" algn="l"/>
              </a:tabLst>
              <a:defRPr>
                <a:solidFill>
                  <a:schemeClr val="tx1"/>
                </a:solidFill>
                <a:latin typeface="Calibri" pitchFamily="34" charset="0"/>
                <a:cs typeface="Arial" charset="0"/>
              </a:defRPr>
            </a:lvl3pPr>
            <a:lvl4pPr marL="1600200" indent="-228600" defTabSz="488950" eaLnBrk="0" hangingPunct="0">
              <a:tabLst>
                <a:tab pos="0" algn="l"/>
                <a:tab pos="995363" algn="l"/>
                <a:tab pos="1263650" algn="l"/>
                <a:tab pos="2986088" algn="l"/>
                <a:tab pos="3983038" algn="l"/>
                <a:tab pos="4978400" algn="l"/>
                <a:tab pos="5973763" algn="l"/>
                <a:tab pos="6969125" algn="l"/>
                <a:tab pos="7964488" algn="l"/>
                <a:tab pos="8959850" algn="l"/>
                <a:tab pos="9955213" algn="l"/>
                <a:tab pos="10952163" algn="l"/>
              </a:tabLst>
              <a:defRPr>
                <a:solidFill>
                  <a:schemeClr val="tx1"/>
                </a:solidFill>
                <a:latin typeface="Calibri" pitchFamily="34" charset="0"/>
                <a:cs typeface="Arial" charset="0"/>
              </a:defRPr>
            </a:lvl4pPr>
            <a:lvl5pPr marL="2057400" indent="-228600" defTabSz="488950" eaLnBrk="0" hangingPunct="0">
              <a:tabLst>
                <a:tab pos="0" algn="l"/>
                <a:tab pos="995363" algn="l"/>
                <a:tab pos="1263650" algn="l"/>
                <a:tab pos="2986088" algn="l"/>
                <a:tab pos="3983038" algn="l"/>
                <a:tab pos="4978400" algn="l"/>
                <a:tab pos="5973763" algn="l"/>
                <a:tab pos="6969125" algn="l"/>
                <a:tab pos="7964488" algn="l"/>
                <a:tab pos="8959850" algn="l"/>
                <a:tab pos="9955213" algn="l"/>
                <a:tab pos="10952163" algn="l"/>
              </a:tabLst>
              <a:defRPr>
                <a:solidFill>
                  <a:schemeClr val="tx1"/>
                </a:solidFill>
                <a:latin typeface="Calibri" pitchFamily="34" charset="0"/>
                <a:cs typeface="Arial" charset="0"/>
              </a:defRPr>
            </a:lvl5pPr>
            <a:lvl6pPr marL="2514600" indent="-228600" defTabSz="488950" eaLnBrk="0" fontAlgn="base" hangingPunct="0">
              <a:spcBef>
                <a:spcPct val="0"/>
              </a:spcBef>
              <a:spcAft>
                <a:spcPct val="0"/>
              </a:spcAft>
              <a:tabLst>
                <a:tab pos="0" algn="l"/>
                <a:tab pos="995363" algn="l"/>
                <a:tab pos="1263650" algn="l"/>
                <a:tab pos="2986088" algn="l"/>
                <a:tab pos="3983038" algn="l"/>
                <a:tab pos="4978400" algn="l"/>
                <a:tab pos="5973763" algn="l"/>
                <a:tab pos="6969125" algn="l"/>
                <a:tab pos="7964488" algn="l"/>
                <a:tab pos="8959850" algn="l"/>
                <a:tab pos="9955213" algn="l"/>
                <a:tab pos="10952163" algn="l"/>
              </a:tabLst>
              <a:defRPr>
                <a:solidFill>
                  <a:schemeClr val="tx1"/>
                </a:solidFill>
                <a:latin typeface="Calibri" pitchFamily="34" charset="0"/>
                <a:cs typeface="Arial" charset="0"/>
              </a:defRPr>
            </a:lvl6pPr>
            <a:lvl7pPr marL="2971800" indent="-228600" defTabSz="488950" eaLnBrk="0" fontAlgn="base" hangingPunct="0">
              <a:spcBef>
                <a:spcPct val="0"/>
              </a:spcBef>
              <a:spcAft>
                <a:spcPct val="0"/>
              </a:spcAft>
              <a:tabLst>
                <a:tab pos="0" algn="l"/>
                <a:tab pos="995363" algn="l"/>
                <a:tab pos="1263650" algn="l"/>
                <a:tab pos="2986088" algn="l"/>
                <a:tab pos="3983038" algn="l"/>
                <a:tab pos="4978400" algn="l"/>
                <a:tab pos="5973763" algn="l"/>
                <a:tab pos="6969125" algn="l"/>
                <a:tab pos="7964488" algn="l"/>
                <a:tab pos="8959850" algn="l"/>
                <a:tab pos="9955213" algn="l"/>
                <a:tab pos="10952163" algn="l"/>
              </a:tabLst>
              <a:defRPr>
                <a:solidFill>
                  <a:schemeClr val="tx1"/>
                </a:solidFill>
                <a:latin typeface="Calibri" pitchFamily="34" charset="0"/>
                <a:cs typeface="Arial" charset="0"/>
              </a:defRPr>
            </a:lvl7pPr>
            <a:lvl8pPr marL="3429000" indent="-228600" defTabSz="488950" eaLnBrk="0" fontAlgn="base" hangingPunct="0">
              <a:spcBef>
                <a:spcPct val="0"/>
              </a:spcBef>
              <a:spcAft>
                <a:spcPct val="0"/>
              </a:spcAft>
              <a:tabLst>
                <a:tab pos="0" algn="l"/>
                <a:tab pos="995363" algn="l"/>
                <a:tab pos="1263650" algn="l"/>
                <a:tab pos="2986088" algn="l"/>
                <a:tab pos="3983038" algn="l"/>
                <a:tab pos="4978400" algn="l"/>
                <a:tab pos="5973763" algn="l"/>
                <a:tab pos="6969125" algn="l"/>
                <a:tab pos="7964488" algn="l"/>
                <a:tab pos="8959850" algn="l"/>
                <a:tab pos="9955213" algn="l"/>
                <a:tab pos="10952163" algn="l"/>
              </a:tabLst>
              <a:defRPr>
                <a:solidFill>
                  <a:schemeClr val="tx1"/>
                </a:solidFill>
                <a:latin typeface="Calibri" pitchFamily="34" charset="0"/>
                <a:cs typeface="Arial" charset="0"/>
              </a:defRPr>
            </a:lvl8pPr>
            <a:lvl9pPr marL="3886200" indent="-228600" defTabSz="488950" eaLnBrk="0" fontAlgn="base" hangingPunct="0">
              <a:spcBef>
                <a:spcPct val="0"/>
              </a:spcBef>
              <a:spcAft>
                <a:spcPct val="0"/>
              </a:spcAft>
              <a:tabLst>
                <a:tab pos="0" algn="l"/>
                <a:tab pos="995363" algn="l"/>
                <a:tab pos="1263650" algn="l"/>
                <a:tab pos="2986088" algn="l"/>
                <a:tab pos="3983038" algn="l"/>
                <a:tab pos="4978400" algn="l"/>
                <a:tab pos="5973763" algn="l"/>
                <a:tab pos="6969125" algn="l"/>
                <a:tab pos="7964488" algn="l"/>
                <a:tab pos="8959850" algn="l"/>
                <a:tab pos="9955213" algn="l"/>
                <a:tab pos="10952163" algn="l"/>
              </a:tabLst>
              <a:defRPr>
                <a:solidFill>
                  <a:schemeClr val="tx1"/>
                </a:solidFill>
                <a:latin typeface="Calibri" pitchFamily="34" charset="0"/>
                <a:cs typeface="Arial" charset="0"/>
              </a:defRPr>
            </a:lvl9pPr>
          </a:lstStyle>
          <a:p>
            <a:pPr marL="285750" indent="-285750" algn="just" eaLnBrk="1" hangingPunct="1">
              <a:lnSpc>
                <a:spcPct val="200000"/>
              </a:lnSpc>
              <a:buClr>
                <a:srgbClr val="C00000"/>
              </a:buClr>
              <a:buFont typeface="Arial" panose="020B0604020202020204" pitchFamily="34" charset="0"/>
              <a:buChar char="•"/>
              <a:defRPr/>
            </a:pPr>
            <a:r>
              <a:rPr lang="fr-FR" altLang="fr-FR" sz="1300" dirty="0">
                <a:solidFill>
                  <a:srgbClr val="000000"/>
                </a:solidFill>
                <a:latin typeface="+mn-lt"/>
              </a:rPr>
              <a:t>Spécialistes des voyages sur-mesure</a:t>
            </a:r>
          </a:p>
          <a:p>
            <a:pPr marL="285750" indent="-285750" algn="just" eaLnBrk="1" hangingPunct="1">
              <a:lnSpc>
                <a:spcPct val="200000"/>
              </a:lnSpc>
              <a:buClr>
                <a:srgbClr val="C00000"/>
              </a:buClr>
              <a:buFont typeface="Arial" panose="020B0604020202020204" pitchFamily="34" charset="0"/>
              <a:buChar char="•"/>
              <a:defRPr/>
            </a:pPr>
            <a:r>
              <a:rPr lang="fr-FR" altLang="fr-FR" sz="1300" dirty="0">
                <a:solidFill>
                  <a:srgbClr val="000000"/>
                </a:solidFill>
                <a:latin typeface="+mn-lt"/>
              </a:rPr>
              <a:t>Effectif permanent en France : 4</a:t>
            </a:r>
          </a:p>
          <a:p>
            <a:pPr marL="285750" indent="-285750" algn="just" eaLnBrk="1" hangingPunct="1">
              <a:lnSpc>
                <a:spcPct val="200000"/>
              </a:lnSpc>
              <a:buClr>
                <a:srgbClr val="C00000"/>
              </a:buClr>
              <a:buFont typeface="Arial" panose="020B0604020202020204" pitchFamily="34" charset="0"/>
              <a:buChar char="•"/>
              <a:defRPr/>
            </a:pPr>
            <a:r>
              <a:rPr lang="fr-FR" altLang="fr-FR" sz="1300" dirty="0">
                <a:solidFill>
                  <a:srgbClr val="000000"/>
                </a:solidFill>
                <a:latin typeface="+mn-lt"/>
              </a:rPr>
              <a:t>RCS Lyon : 418 138 467 </a:t>
            </a:r>
          </a:p>
          <a:p>
            <a:pPr marL="285750" indent="-285750" algn="just" eaLnBrk="1" hangingPunct="1">
              <a:lnSpc>
                <a:spcPct val="200000"/>
              </a:lnSpc>
              <a:buClr>
                <a:srgbClr val="C00000"/>
              </a:buClr>
              <a:buFont typeface="Arial" panose="020B0604020202020204" pitchFamily="34" charset="0"/>
              <a:buChar char="•"/>
              <a:defRPr/>
            </a:pPr>
            <a:r>
              <a:rPr lang="fr-FR" altLang="fr-FR" sz="1300" dirty="0">
                <a:solidFill>
                  <a:srgbClr val="000000"/>
                </a:solidFill>
                <a:latin typeface="+mn-lt"/>
              </a:rPr>
              <a:t>Immatriculation Tourisme: IMO 038100051 </a:t>
            </a:r>
          </a:p>
          <a:p>
            <a:pPr marL="285750" indent="-285750" algn="just" eaLnBrk="1" hangingPunct="1">
              <a:lnSpc>
                <a:spcPct val="200000"/>
              </a:lnSpc>
              <a:buClr>
                <a:srgbClr val="C00000"/>
              </a:buClr>
              <a:buFont typeface="Arial" panose="020B0604020202020204" pitchFamily="34" charset="0"/>
              <a:buChar char="•"/>
              <a:defRPr/>
            </a:pPr>
            <a:r>
              <a:rPr lang="fr-FR" altLang="fr-FR" sz="1300" dirty="0">
                <a:solidFill>
                  <a:srgbClr val="000000"/>
                </a:solidFill>
                <a:latin typeface="+mn-lt"/>
              </a:rPr>
              <a:t>Adhérent à l'APS</a:t>
            </a:r>
          </a:p>
          <a:p>
            <a:pPr marL="285750" indent="-285750" algn="just" eaLnBrk="1" hangingPunct="1">
              <a:lnSpc>
                <a:spcPct val="200000"/>
              </a:lnSpc>
              <a:buClr>
                <a:srgbClr val="C00000"/>
              </a:buClr>
              <a:buFont typeface="Arial" panose="020B0604020202020204" pitchFamily="34" charset="0"/>
              <a:buChar char="•"/>
              <a:defRPr/>
            </a:pPr>
            <a:r>
              <a:rPr lang="fr-FR" altLang="fr-FR" sz="1300" dirty="0">
                <a:solidFill>
                  <a:srgbClr val="000000"/>
                </a:solidFill>
                <a:latin typeface="+mn-lt"/>
              </a:rPr>
              <a:t>Responsabilité civile professionnelle : Allianz ct n°86 881 431</a:t>
            </a:r>
          </a:p>
          <a:p>
            <a:pPr marL="285750" indent="-285750" algn="just" eaLnBrk="1" hangingPunct="1">
              <a:lnSpc>
                <a:spcPct val="200000"/>
              </a:lnSpc>
              <a:buClr>
                <a:srgbClr val="C00000"/>
              </a:buClr>
              <a:buFont typeface="Arial" panose="020B0604020202020204" pitchFamily="34" charset="0"/>
              <a:buChar char="•"/>
              <a:defRPr/>
            </a:pPr>
            <a:r>
              <a:rPr lang="fr-FR" altLang="fr-FR" sz="1300" dirty="0">
                <a:solidFill>
                  <a:srgbClr val="000000"/>
                </a:solidFill>
                <a:latin typeface="+mn-lt"/>
              </a:rPr>
              <a:t>Assurances Voyageur : April (assistance, bagages, annulation)</a:t>
            </a:r>
          </a:p>
          <a:p>
            <a:pPr marL="285750" indent="-285750" algn="just" eaLnBrk="1" hangingPunct="1">
              <a:lnSpc>
                <a:spcPct val="200000"/>
              </a:lnSpc>
              <a:buClr>
                <a:srgbClr val="C00000"/>
              </a:buClr>
              <a:buFont typeface="Arial" panose="020B0604020202020204" pitchFamily="34" charset="0"/>
              <a:buChar char="•"/>
              <a:defRPr/>
            </a:pPr>
            <a:r>
              <a:rPr lang="fr-FR" altLang="fr-FR" sz="1300" dirty="0">
                <a:solidFill>
                  <a:srgbClr val="000000"/>
                </a:solidFill>
                <a:latin typeface="+mn-lt"/>
              </a:rPr>
              <a:t>Banques : La Banque Postale – Lyon (69) &amp; Caisse d'Epargne – Chasse-sur-Rhône (69)</a:t>
            </a:r>
          </a:p>
        </p:txBody>
      </p:sp>
      <p:sp>
        <p:nvSpPr>
          <p:cNvPr id="84" name="Text Box 9">
            <a:extLst>
              <a:ext uri="{FF2B5EF4-FFF2-40B4-BE49-F238E27FC236}">
                <a16:creationId xmlns:a16="http://schemas.microsoft.com/office/drawing/2014/main" id="{BE472E4C-E9CE-4058-BD44-147B43FCD1D4}"/>
              </a:ext>
            </a:extLst>
          </p:cNvPr>
          <p:cNvSpPr txBox="1">
            <a:spLocks noChangeArrowheads="1"/>
          </p:cNvSpPr>
          <p:nvPr/>
        </p:nvSpPr>
        <p:spPr bwMode="auto">
          <a:xfrm>
            <a:off x="5267973" y="1938938"/>
            <a:ext cx="2646828" cy="2047414"/>
          </a:xfrm>
          <a:prstGeom prst="rect">
            <a:avLst/>
          </a:prstGeom>
          <a:noFill/>
          <a:ln>
            <a:noFill/>
          </a:ln>
          <a:effectLst/>
        </p:spPr>
        <p:txBody>
          <a:bodyPr wrap="square" lIns="97992" tIns="50956" rIns="97992" bIns="50956">
            <a:spAutoFit/>
          </a:bodyPr>
          <a:lstStyle>
            <a:lvl1pPr defTabSz="488950" eaLnBrk="0" hangingPunct="0">
              <a:tabLst>
                <a:tab pos="0" algn="l"/>
                <a:tab pos="349250" algn="l"/>
                <a:tab pos="1990725" algn="l"/>
                <a:tab pos="2986088" algn="l"/>
                <a:tab pos="3983038" algn="l"/>
                <a:tab pos="4978400" algn="l"/>
                <a:tab pos="5973763" algn="l"/>
                <a:tab pos="6969125" algn="l"/>
                <a:tab pos="7964488" algn="l"/>
                <a:tab pos="8959850" algn="l"/>
                <a:tab pos="9955213" algn="l"/>
                <a:tab pos="10952163" algn="l"/>
              </a:tabLst>
              <a:defRPr sz="2600">
                <a:solidFill>
                  <a:schemeClr val="bg1"/>
                </a:solidFill>
                <a:latin typeface="Times New Roman" pitchFamily="18" charset="0"/>
                <a:ea typeface="Lucida Sans Unicode" pitchFamily="34" charset="0"/>
                <a:cs typeface="Lucida Sans Unicode" pitchFamily="34" charset="0"/>
              </a:defRPr>
            </a:lvl1pPr>
            <a:lvl2pPr marL="742950" indent="-285750" defTabSz="488950" eaLnBrk="0" hangingPunct="0">
              <a:tabLst>
                <a:tab pos="0" algn="l"/>
                <a:tab pos="349250" algn="l"/>
                <a:tab pos="1990725" algn="l"/>
                <a:tab pos="2986088" algn="l"/>
                <a:tab pos="3983038" algn="l"/>
                <a:tab pos="4978400" algn="l"/>
                <a:tab pos="5973763" algn="l"/>
                <a:tab pos="6969125" algn="l"/>
                <a:tab pos="7964488" algn="l"/>
                <a:tab pos="8959850" algn="l"/>
                <a:tab pos="9955213" algn="l"/>
                <a:tab pos="10952163" algn="l"/>
              </a:tabLst>
              <a:defRPr sz="2600">
                <a:solidFill>
                  <a:schemeClr val="bg1"/>
                </a:solidFill>
                <a:latin typeface="Times New Roman" pitchFamily="18" charset="0"/>
                <a:ea typeface="Lucida Sans Unicode" pitchFamily="34" charset="0"/>
                <a:cs typeface="Lucida Sans Unicode" pitchFamily="34" charset="0"/>
              </a:defRPr>
            </a:lvl2pPr>
            <a:lvl3pPr marL="1143000" indent="-228600" defTabSz="488950" eaLnBrk="0" hangingPunct="0">
              <a:tabLst>
                <a:tab pos="0" algn="l"/>
                <a:tab pos="349250" algn="l"/>
                <a:tab pos="1990725" algn="l"/>
                <a:tab pos="2986088" algn="l"/>
                <a:tab pos="3983038" algn="l"/>
                <a:tab pos="4978400" algn="l"/>
                <a:tab pos="5973763" algn="l"/>
                <a:tab pos="6969125" algn="l"/>
                <a:tab pos="7964488" algn="l"/>
                <a:tab pos="8959850" algn="l"/>
                <a:tab pos="9955213" algn="l"/>
                <a:tab pos="10952163" algn="l"/>
              </a:tabLst>
              <a:defRPr sz="2600">
                <a:solidFill>
                  <a:schemeClr val="bg1"/>
                </a:solidFill>
                <a:latin typeface="Times New Roman" pitchFamily="18" charset="0"/>
                <a:ea typeface="Lucida Sans Unicode" pitchFamily="34" charset="0"/>
                <a:cs typeface="Lucida Sans Unicode" pitchFamily="34" charset="0"/>
              </a:defRPr>
            </a:lvl3pPr>
            <a:lvl4pPr marL="1600200" indent="-228600" defTabSz="488950" eaLnBrk="0" hangingPunct="0">
              <a:tabLst>
                <a:tab pos="0" algn="l"/>
                <a:tab pos="349250" algn="l"/>
                <a:tab pos="1990725" algn="l"/>
                <a:tab pos="2986088" algn="l"/>
                <a:tab pos="3983038" algn="l"/>
                <a:tab pos="4978400" algn="l"/>
                <a:tab pos="5973763" algn="l"/>
                <a:tab pos="6969125" algn="l"/>
                <a:tab pos="7964488" algn="l"/>
                <a:tab pos="8959850" algn="l"/>
                <a:tab pos="9955213" algn="l"/>
                <a:tab pos="10952163" algn="l"/>
              </a:tabLst>
              <a:defRPr sz="2600">
                <a:solidFill>
                  <a:schemeClr val="bg1"/>
                </a:solidFill>
                <a:latin typeface="Times New Roman" pitchFamily="18" charset="0"/>
                <a:ea typeface="Lucida Sans Unicode" pitchFamily="34" charset="0"/>
                <a:cs typeface="Lucida Sans Unicode" pitchFamily="34" charset="0"/>
              </a:defRPr>
            </a:lvl4pPr>
            <a:lvl5pPr marL="2057400" indent="-228600" defTabSz="488950" eaLnBrk="0" hangingPunct="0">
              <a:tabLst>
                <a:tab pos="0" algn="l"/>
                <a:tab pos="349250" algn="l"/>
                <a:tab pos="1990725" algn="l"/>
                <a:tab pos="2986088" algn="l"/>
                <a:tab pos="3983038" algn="l"/>
                <a:tab pos="4978400" algn="l"/>
                <a:tab pos="5973763" algn="l"/>
                <a:tab pos="6969125" algn="l"/>
                <a:tab pos="7964488" algn="l"/>
                <a:tab pos="8959850" algn="l"/>
                <a:tab pos="9955213" algn="l"/>
                <a:tab pos="10952163" algn="l"/>
              </a:tabLst>
              <a:defRPr sz="2600">
                <a:solidFill>
                  <a:schemeClr val="bg1"/>
                </a:solidFill>
                <a:latin typeface="Times New Roman" pitchFamily="18" charset="0"/>
                <a:ea typeface="Lucida Sans Unicode" pitchFamily="34" charset="0"/>
                <a:cs typeface="Lucida Sans Unicode" pitchFamily="34" charset="0"/>
              </a:defRPr>
            </a:lvl5pPr>
            <a:lvl6pPr marL="2514600" indent="-228600" defTabSz="488950" eaLnBrk="0" fontAlgn="base" hangingPunct="0">
              <a:lnSpc>
                <a:spcPct val="95000"/>
              </a:lnSpc>
              <a:spcBef>
                <a:spcPct val="0"/>
              </a:spcBef>
              <a:spcAft>
                <a:spcPct val="0"/>
              </a:spcAft>
              <a:buClr>
                <a:srgbClr val="000000"/>
              </a:buClr>
              <a:buSzPct val="100000"/>
              <a:buFont typeface="Times New Roman" pitchFamily="18" charset="0"/>
              <a:tabLst>
                <a:tab pos="0" algn="l"/>
                <a:tab pos="349250" algn="l"/>
                <a:tab pos="1990725" algn="l"/>
                <a:tab pos="2986088" algn="l"/>
                <a:tab pos="3983038" algn="l"/>
                <a:tab pos="4978400" algn="l"/>
                <a:tab pos="5973763" algn="l"/>
                <a:tab pos="6969125" algn="l"/>
                <a:tab pos="7964488" algn="l"/>
                <a:tab pos="8959850" algn="l"/>
                <a:tab pos="9955213" algn="l"/>
                <a:tab pos="10952163" algn="l"/>
              </a:tabLst>
              <a:defRPr sz="2600">
                <a:solidFill>
                  <a:schemeClr val="bg1"/>
                </a:solidFill>
                <a:latin typeface="Times New Roman" pitchFamily="18" charset="0"/>
                <a:ea typeface="Lucida Sans Unicode" pitchFamily="34" charset="0"/>
                <a:cs typeface="Lucida Sans Unicode" pitchFamily="34" charset="0"/>
              </a:defRPr>
            </a:lvl6pPr>
            <a:lvl7pPr marL="2971800" indent="-228600" defTabSz="488950" eaLnBrk="0" fontAlgn="base" hangingPunct="0">
              <a:lnSpc>
                <a:spcPct val="95000"/>
              </a:lnSpc>
              <a:spcBef>
                <a:spcPct val="0"/>
              </a:spcBef>
              <a:spcAft>
                <a:spcPct val="0"/>
              </a:spcAft>
              <a:buClr>
                <a:srgbClr val="000000"/>
              </a:buClr>
              <a:buSzPct val="100000"/>
              <a:buFont typeface="Times New Roman" pitchFamily="18" charset="0"/>
              <a:tabLst>
                <a:tab pos="0" algn="l"/>
                <a:tab pos="349250" algn="l"/>
                <a:tab pos="1990725" algn="l"/>
                <a:tab pos="2986088" algn="l"/>
                <a:tab pos="3983038" algn="l"/>
                <a:tab pos="4978400" algn="l"/>
                <a:tab pos="5973763" algn="l"/>
                <a:tab pos="6969125" algn="l"/>
                <a:tab pos="7964488" algn="l"/>
                <a:tab pos="8959850" algn="l"/>
                <a:tab pos="9955213" algn="l"/>
                <a:tab pos="10952163" algn="l"/>
              </a:tabLst>
              <a:defRPr sz="2600">
                <a:solidFill>
                  <a:schemeClr val="bg1"/>
                </a:solidFill>
                <a:latin typeface="Times New Roman" pitchFamily="18" charset="0"/>
                <a:ea typeface="Lucida Sans Unicode" pitchFamily="34" charset="0"/>
                <a:cs typeface="Lucida Sans Unicode" pitchFamily="34" charset="0"/>
              </a:defRPr>
            </a:lvl7pPr>
            <a:lvl8pPr marL="3429000" indent="-228600" defTabSz="488950" eaLnBrk="0" fontAlgn="base" hangingPunct="0">
              <a:lnSpc>
                <a:spcPct val="95000"/>
              </a:lnSpc>
              <a:spcBef>
                <a:spcPct val="0"/>
              </a:spcBef>
              <a:spcAft>
                <a:spcPct val="0"/>
              </a:spcAft>
              <a:buClr>
                <a:srgbClr val="000000"/>
              </a:buClr>
              <a:buSzPct val="100000"/>
              <a:buFont typeface="Times New Roman" pitchFamily="18" charset="0"/>
              <a:tabLst>
                <a:tab pos="0" algn="l"/>
                <a:tab pos="349250" algn="l"/>
                <a:tab pos="1990725" algn="l"/>
                <a:tab pos="2986088" algn="l"/>
                <a:tab pos="3983038" algn="l"/>
                <a:tab pos="4978400" algn="l"/>
                <a:tab pos="5973763" algn="l"/>
                <a:tab pos="6969125" algn="l"/>
                <a:tab pos="7964488" algn="l"/>
                <a:tab pos="8959850" algn="l"/>
                <a:tab pos="9955213" algn="l"/>
                <a:tab pos="10952163" algn="l"/>
              </a:tabLst>
              <a:defRPr sz="2600">
                <a:solidFill>
                  <a:schemeClr val="bg1"/>
                </a:solidFill>
                <a:latin typeface="Times New Roman" pitchFamily="18" charset="0"/>
                <a:ea typeface="Lucida Sans Unicode" pitchFamily="34" charset="0"/>
                <a:cs typeface="Lucida Sans Unicode" pitchFamily="34" charset="0"/>
              </a:defRPr>
            </a:lvl8pPr>
            <a:lvl9pPr marL="3886200" indent="-228600" defTabSz="488950" eaLnBrk="0" fontAlgn="base" hangingPunct="0">
              <a:lnSpc>
                <a:spcPct val="95000"/>
              </a:lnSpc>
              <a:spcBef>
                <a:spcPct val="0"/>
              </a:spcBef>
              <a:spcAft>
                <a:spcPct val="0"/>
              </a:spcAft>
              <a:buClr>
                <a:srgbClr val="000000"/>
              </a:buClr>
              <a:buSzPct val="100000"/>
              <a:buFont typeface="Times New Roman" pitchFamily="18" charset="0"/>
              <a:tabLst>
                <a:tab pos="0" algn="l"/>
                <a:tab pos="349250" algn="l"/>
                <a:tab pos="1990725" algn="l"/>
                <a:tab pos="2986088" algn="l"/>
                <a:tab pos="3983038" algn="l"/>
                <a:tab pos="4978400" algn="l"/>
                <a:tab pos="5973763" algn="l"/>
                <a:tab pos="6969125" algn="l"/>
                <a:tab pos="7964488" algn="l"/>
                <a:tab pos="8959850" algn="l"/>
                <a:tab pos="9955213" algn="l"/>
                <a:tab pos="10952163" algn="l"/>
              </a:tabLst>
              <a:defRPr sz="2600">
                <a:solidFill>
                  <a:schemeClr val="bg1"/>
                </a:solidFill>
                <a:latin typeface="Times New Roman" pitchFamily="18" charset="0"/>
                <a:ea typeface="Lucida Sans Unicode" pitchFamily="34" charset="0"/>
                <a:cs typeface="Lucida Sans Unicode" pitchFamily="34" charset="0"/>
              </a:defRPr>
            </a:lvl9pPr>
          </a:lstStyle>
          <a:p>
            <a:pPr marL="285750" indent="-285750" algn="just" eaLnBrk="1" hangingPunct="1">
              <a:lnSpc>
                <a:spcPct val="200000"/>
              </a:lnSpc>
              <a:buClr>
                <a:srgbClr val="C00000"/>
              </a:buClr>
              <a:buFont typeface="Arial" panose="020B0604020202020204" pitchFamily="34" charset="0"/>
              <a:buChar char="•"/>
              <a:defRPr/>
            </a:pPr>
            <a:r>
              <a:rPr lang="fr-FR" sz="1300" dirty="0">
                <a:solidFill>
                  <a:srgbClr val="000000"/>
                </a:solidFill>
                <a:latin typeface="Calibri" panose="020F0502020204030204" pitchFamily="34" charset="0"/>
                <a:cs typeface="Calibri" panose="020F0502020204030204" pitchFamily="34" charset="0"/>
              </a:rPr>
              <a:t>Sports mécaniques</a:t>
            </a:r>
          </a:p>
          <a:p>
            <a:pPr marL="285750" indent="-285750" algn="just" eaLnBrk="1" hangingPunct="1">
              <a:lnSpc>
                <a:spcPct val="200000"/>
              </a:lnSpc>
              <a:buClr>
                <a:srgbClr val="C00000"/>
              </a:buClr>
              <a:buFont typeface="Arial" panose="020B0604020202020204" pitchFamily="34" charset="0"/>
              <a:buChar char="•"/>
              <a:defRPr/>
            </a:pPr>
            <a:r>
              <a:rPr lang="fr-FR" sz="1300" dirty="0">
                <a:solidFill>
                  <a:srgbClr val="000000"/>
                </a:solidFill>
                <a:latin typeface="Calibri" panose="020F0502020204030204" pitchFamily="34" charset="0"/>
                <a:cs typeface="Calibri" panose="020F0502020204030204" pitchFamily="34" charset="0"/>
              </a:rPr>
              <a:t>Événements sportifs &amp; culturels</a:t>
            </a:r>
          </a:p>
          <a:p>
            <a:pPr marL="285750" indent="-285750" algn="just" eaLnBrk="1" hangingPunct="1">
              <a:lnSpc>
                <a:spcPct val="200000"/>
              </a:lnSpc>
              <a:buClr>
                <a:srgbClr val="C00000"/>
              </a:buClr>
              <a:buFont typeface="Arial" panose="020B0604020202020204" pitchFamily="34" charset="0"/>
              <a:buChar char="•"/>
              <a:defRPr/>
            </a:pPr>
            <a:r>
              <a:rPr lang="fr-FR" sz="1300" dirty="0" err="1">
                <a:solidFill>
                  <a:srgbClr val="000000"/>
                </a:solidFill>
                <a:latin typeface="Calibri" panose="020F0502020204030204" pitchFamily="34" charset="0"/>
                <a:cs typeface="Calibri" panose="020F0502020204030204" pitchFamily="34" charset="0"/>
              </a:rPr>
              <a:t>Incentive</a:t>
            </a:r>
            <a:endParaRPr lang="fr-FR" sz="1300" dirty="0">
              <a:solidFill>
                <a:srgbClr val="000000"/>
              </a:solidFill>
              <a:latin typeface="Calibri" panose="020F0502020204030204" pitchFamily="34" charset="0"/>
              <a:cs typeface="Calibri" panose="020F0502020204030204" pitchFamily="34" charset="0"/>
            </a:endParaRPr>
          </a:p>
          <a:p>
            <a:pPr marL="285750" indent="-285750" algn="just" eaLnBrk="1" hangingPunct="1">
              <a:lnSpc>
                <a:spcPct val="200000"/>
              </a:lnSpc>
              <a:buClr>
                <a:srgbClr val="C00000"/>
              </a:buClr>
              <a:buFont typeface="Arial" panose="020B0604020202020204" pitchFamily="34" charset="0"/>
              <a:buChar char="•"/>
              <a:defRPr/>
            </a:pPr>
            <a:r>
              <a:rPr lang="fr-FR" sz="1300" dirty="0">
                <a:solidFill>
                  <a:srgbClr val="000000"/>
                </a:solidFill>
                <a:latin typeface="Calibri" panose="020F0502020204030204" pitchFamily="34" charset="0"/>
                <a:cs typeface="Calibri" panose="020F0502020204030204" pitchFamily="34" charset="0"/>
              </a:rPr>
              <a:t>Team building</a:t>
            </a:r>
          </a:p>
          <a:p>
            <a:pPr marL="285750" indent="-285750" algn="just" eaLnBrk="1" hangingPunct="1">
              <a:lnSpc>
                <a:spcPct val="200000"/>
              </a:lnSpc>
              <a:buClr>
                <a:srgbClr val="C00000"/>
              </a:buClr>
              <a:buFont typeface="Arial" panose="020B0604020202020204" pitchFamily="34" charset="0"/>
              <a:buChar char="•"/>
              <a:defRPr/>
            </a:pPr>
            <a:r>
              <a:rPr lang="fr-FR" sz="1300" dirty="0">
                <a:solidFill>
                  <a:srgbClr val="000000"/>
                </a:solidFill>
                <a:latin typeface="Calibri" panose="020F0502020204030204" pitchFamily="34" charset="0"/>
                <a:cs typeface="Calibri" panose="020F0502020204030204" pitchFamily="34" charset="0"/>
              </a:rPr>
              <a:t>Voyages pour groupe</a:t>
            </a:r>
            <a:r>
              <a:rPr lang="fr-FR" sz="1300" b="1" dirty="0">
                <a:solidFill>
                  <a:srgbClr val="000000"/>
                </a:solidFill>
                <a:latin typeface="Calibri" panose="020F0502020204030204" pitchFamily="34" charset="0"/>
                <a:cs typeface="Calibri" panose="020F0502020204030204" pitchFamily="34" charset="0"/>
              </a:rPr>
              <a:t>s</a:t>
            </a:r>
          </a:p>
        </p:txBody>
      </p:sp>
      <p:sp>
        <p:nvSpPr>
          <p:cNvPr id="85" name="Rectangle 21">
            <a:extLst>
              <a:ext uri="{FF2B5EF4-FFF2-40B4-BE49-F238E27FC236}">
                <a16:creationId xmlns:a16="http://schemas.microsoft.com/office/drawing/2014/main" id="{2EBC32C2-BFC6-479C-A1E6-AB7856528303}"/>
              </a:ext>
            </a:extLst>
          </p:cNvPr>
          <p:cNvSpPr>
            <a:spLocks noChangeArrowheads="1"/>
          </p:cNvSpPr>
          <p:nvPr/>
        </p:nvSpPr>
        <p:spPr bwMode="auto">
          <a:xfrm>
            <a:off x="8334364" y="1935227"/>
            <a:ext cx="3586746" cy="4862613"/>
          </a:xfrm>
          <a:prstGeom prst="rect">
            <a:avLst/>
          </a:prstGeom>
          <a:noFill/>
          <a:ln>
            <a:noFill/>
          </a:ln>
          <a:effectLst/>
        </p:spPr>
        <p:txBody>
          <a:bodyPr wrap="square">
            <a:spAutoFit/>
          </a:bodyPr>
          <a:lstStyle>
            <a:lvl1pPr defTabSz="488950" eaLnBrk="0" hangingPunct="0">
              <a:defRPr>
                <a:solidFill>
                  <a:schemeClr val="tx1"/>
                </a:solidFill>
                <a:latin typeface="Calibri" pitchFamily="34" charset="0"/>
                <a:cs typeface="Arial" charset="0"/>
              </a:defRPr>
            </a:lvl1pPr>
            <a:lvl2pPr marL="742950" indent="-285750" defTabSz="488950" eaLnBrk="0" hangingPunct="0">
              <a:defRPr>
                <a:solidFill>
                  <a:schemeClr val="tx1"/>
                </a:solidFill>
                <a:latin typeface="Calibri" pitchFamily="34" charset="0"/>
                <a:cs typeface="Arial" charset="0"/>
              </a:defRPr>
            </a:lvl2pPr>
            <a:lvl3pPr marL="1143000" indent="-228600" defTabSz="488950" eaLnBrk="0" hangingPunct="0">
              <a:defRPr>
                <a:solidFill>
                  <a:schemeClr val="tx1"/>
                </a:solidFill>
                <a:latin typeface="Calibri" pitchFamily="34" charset="0"/>
                <a:cs typeface="Arial" charset="0"/>
              </a:defRPr>
            </a:lvl3pPr>
            <a:lvl4pPr marL="1600200" indent="-228600" defTabSz="488950" eaLnBrk="0" hangingPunct="0">
              <a:defRPr>
                <a:solidFill>
                  <a:schemeClr val="tx1"/>
                </a:solidFill>
                <a:latin typeface="Calibri" pitchFamily="34" charset="0"/>
                <a:cs typeface="Arial" charset="0"/>
              </a:defRPr>
            </a:lvl4pPr>
            <a:lvl5pPr marL="2057400" indent="-228600" defTabSz="488950" eaLnBrk="0" hangingPunct="0">
              <a:defRPr>
                <a:solidFill>
                  <a:schemeClr val="tx1"/>
                </a:solidFill>
                <a:latin typeface="Calibri" pitchFamily="34" charset="0"/>
                <a:cs typeface="Arial" charset="0"/>
              </a:defRPr>
            </a:lvl5pPr>
            <a:lvl6pPr marL="2514600" indent="-228600" defTabSz="488950" eaLnBrk="0" fontAlgn="base" hangingPunct="0">
              <a:spcBef>
                <a:spcPct val="0"/>
              </a:spcBef>
              <a:spcAft>
                <a:spcPct val="0"/>
              </a:spcAft>
              <a:defRPr>
                <a:solidFill>
                  <a:schemeClr val="tx1"/>
                </a:solidFill>
                <a:latin typeface="Calibri" pitchFamily="34" charset="0"/>
                <a:cs typeface="Arial" charset="0"/>
              </a:defRPr>
            </a:lvl6pPr>
            <a:lvl7pPr marL="2971800" indent="-228600" defTabSz="488950" eaLnBrk="0" fontAlgn="base" hangingPunct="0">
              <a:spcBef>
                <a:spcPct val="0"/>
              </a:spcBef>
              <a:spcAft>
                <a:spcPct val="0"/>
              </a:spcAft>
              <a:defRPr>
                <a:solidFill>
                  <a:schemeClr val="tx1"/>
                </a:solidFill>
                <a:latin typeface="Calibri" pitchFamily="34" charset="0"/>
                <a:cs typeface="Arial" charset="0"/>
              </a:defRPr>
            </a:lvl7pPr>
            <a:lvl8pPr marL="3429000" indent="-228600" defTabSz="488950" eaLnBrk="0" fontAlgn="base" hangingPunct="0">
              <a:spcBef>
                <a:spcPct val="0"/>
              </a:spcBef>
              <a:spcAft>
                <a:spcPct val="0"/>
              </a:spcAft>
              <a:defRPr>
                <a:solidFill>
                  <a:schemeClr val="tx1"/>
                </a:solidFill>
                <a:latin typeface="Calibri" pitchFamily="34" charset="0"/>
                <a:cs typeface="Arial" charset="0"/>
              </a:defRPr>
            </a:lvl8pPr>
            <a:lvl9pPr marL="3886200" indent="-228600" defTabSz="488950" eaLnBrk="0" fontAlgn="base" hangingPunct="0">
              <a:spcBef>
                <a:spcPct val="0"/>
              </a:spcBef>
              <a:spcAft>
                <a:spcPct val="0"/>
              </a:spcAft>
              <a:defRPr>
                <a:solidFill>
                  <a:schemeClr val="tx1"/>
                </a:solidFill>
                <a:latin typeface="Calibri" pitchFamily="34" charset="0"/>
                <a:cs typeface="Arial" charset="0"/>
              </a:defRPr>
            </a:lvl9pPr>
          </a:lstStyle>
          <a:p>
            <a:pPr marL="171450" indent="-171450" eaLnBrk="1" hangingPunct="1">
              <a:lnSpc>
                <a:spcPct val="150000"/>
              </a:lnSpc>
              <a:spcBef>
                <a:spcPct val="50000"/>
              </a:spcBef>
              <a:buClr>
                <a:srgbClr val="CC0000"/>
              </a:buClr>
              <a:buFont typeface="Arial" panose="020B0604020202020204" pitchFamily="34" charset="0"/>
              <a:buChar char="•"/>
              <a:defRPr/>
            </a:pPr>
            <a:r>
              <a:rPr lang="fr-FR" altLang="fr-FR" sz="1300" dirty="0">
                <a:cs typeface="Calibri" panose="020F0502020204030204" pitchFamily="34" charset="0"/>
              </a:rPr>
              <a:t>Les fan-clubs des pilotes de Rallye Sébastien LOEB et OGIER</a:t>
            </a:r>
          </a:p>
          <a:p>
            <a:pPr marL="171450" indent="-171450" algn="just" eaLnBrk="1" hangingPunct="1">
              <a:lnSpc>
                <a:spcPct val="150000"/>
              </a:lnSpc>
              <a:spcBef>
                <a:spcPct val="50000"/>
              </a:spcBef>
              <a:buClr>
                <a:srgbClr val="CC0000"/>
              </a:buClr>
              <a:buFont typeface="Arial" panose="020B0604020202020204" pitchFamily="34" charset="0"/>
              <a:buChar char="•"/>
              <a:defRPr/>
            </a:pPr>
            <a:r>
              <a:rPr lang="fr-FR" altLang="fr-FR" sz="1300" dirty="0">
                <a:cs typeface="Calibri" panose="020F0502020204030204" pitchFamily="34" charset="0"/>
              </a:rPr>
              <a:t> Le fan-club de l'équipe de France de patinage artistique </a:t>
            </a:r>
          </a:p>
          <a:p>
            <a:pPr marL="171450" indent="-171450" algn="just" eaLnBrk="1" hangingPunct="1">
              <a:lnSpc>
                <a:spcPct val="150000"/>
              </a:lnSpc>
              <a:spcBef>
                <a:spcPct val="50000"/>
              </a:spcBef>
              <a:buClr>
                <a:srgbClr val="CC0000"/>
              </a:buClr>
              <a:buFont typeface="Arial" panose="020B0604020202020204" pitchFamily="34" charset="0"/>
              <a:buChar char="•"/>
              <a:defRPr/>
            </a:pPr>
            <a:r>
              <a:rPr lang="fr-FR" altLang="fr-FR" sz="1300" dirty="0">
                <a:cs typeface="Calibri" panose="020F0502020204030204" pitchFamily="34" charset="0"/>
              </a:rPr>
              <a:t> Le fan-club de l’équipe de France de handball </a:t>
            </a:r>
          </a:p>
          <a:p>
            <a:pPr marL="171450" indent="-171450" algn="just" eaLnBrk="1" hangingPunct="1">
              <a:lnSpc>
                <a:spcPct val="150000"/>
              </a:lnSpc>
              <a:spcBef>
                <a:spcPct val="50000"/>
              </a:spcBef>
              <a:buClr>
                <a:srgbClr val="CC0000"/>
              </a:buClr>
              <a:buFont typeface="Arial" panose="020B0604020202020204" pitchFamily="34" charset="0"/>
              <a:buChar char="•"/>
              <a:defRPr/>
            </a:pPr>
            <a:r>
              <a:rPr lang="fr-FR" altLang="fr-FR" sz="1300" dirty="0">
                <a:cs typeface="Calibri" panose="020F0502020204030204" pitchFamily="34" charset="0"/>
              </a:rPr>
              <a:t> L’équipe de France d’athlétisme vétérans</a:t>
            </a:r>
          </a:p>
          <a:p>
            <a:pPr marL="171450" indent="-171450" eaLnBrk="1" hangingPunct="1">
              <a:lnSpc>
                <a:spcPct val="150000"/>
              </a:lnSpc>
              <a:spcBef>
                <a:spcPct val="50000"/>
              </a:spcBef>
              <a:buClr>
                <a:srgbClr val="CC0000"/>
              </a:buClr>
              <a:buFont typeface="Arial" panose="020B0604020202020204" pitchFamily="34" charset="0"/>
              <a:buChar char="•"/>
              <a:defRPr/>
            </a:pPr>
            <a:r>
              <a:rPr lang="fr-FR" altLang="fr-FR" sz="1300" dirty="0">
                <a:cs typeface="Calibri" panose="020F0502020204030204" pitchFamily="34" charset="0"/>
              </a:rPr>
              <a:t> Les magazines de sport auto « AUTO HEBDO » et  « FORMULES » </a:t>
            </a:r>
          </a:p>
          <a:p>
            <a:pPr marL="171450" indent="-171450" algn="just" eaLnBrk="1" hangingPunct="1">
              <a:lnSpc>
                <a:spcPct val="150000"/>
              </a:lnSpc>
              <a:spcBef>
                <a:spcPct val="50000"/>
              </a:spcBef>
              <a:buClr>
                <a:srgbClr val="CC0000"/>
              </a:buClr>
              <a:buFont typeface="Arial" panose="020B0604020202020204" pitchFamily="34" charset="0"/>
              <a:buChar char="•"/>
              <a:defRPr/>
            </a:pPr>
            <a:r>
              <a:rPr lang="fr-FR" altLang="fr-FR" sz="1300" dirty="0">
                <a:cs typeface="Calibri" panose="020F0502020204030204" pitchFamily="34" charset="0"/>
              </a:rPr>
              <a:t> EUROVIA</a:t>
            </a:r>
          </a:p>
          <a:p>
            <a:pPr marL="171450" indent="-171450" algn="just" eaLnBrk="1" hangingPunct="1">
              <a:lnSpc>
                <a:spcPct val="150000"/>
              </a:lnSpc>
              <a:spcBef>
                <a:spcPct val="50000"/>
              </a:spcBef>
              <a:buClr>
                <a:srgbClr val="CC0000"/>
              </a:buClr>
              <a:buFont typeface="Arial" panose="020B0604020202020204" pitchFamily="34" charset="0"/>
              <a:buChar char="•"/>
              <a:defRPr/>
            </a:pPr>
            <a:r>
              <a:rPr lang="fr-FR" altLang="fr-FR" sz="1300" dirty="0">
                <a:cs typeface="Calibri" panose="020F0502020204030204" pitchFamily="34" charset="0"/>
              </a:rPr>
              <a:t> LAFARGE </a:t>
            </a:r>
          </a:p>
          <a:p>
            <a:pPr marL="171450" indent="-171450" algn="just" eaLnBrk="1" hangingPunct="1">
              <a:lnSpc>
                <a:spcPct val="150000"/>
              </a:lnSpc>
              <a:spcBef>
                <a:spcPct val="50000"/>
              </a:spcBef>
              <a:buClr>
                <a:srgbClr val="CC0000"/>
              </a:buClr>
              <a:buFont typeface="Arial" panose="020B0604020202020204" pitchFamily="34" charset="0"/>
              <a:buChar char="•"/>
              <a:defRPr/>
            </a:pPr>
            <a:r>
              <a:rPr lang="fr-FR" altLang="fr-FR" sz="1300" dirty="0">
                <a:cs typeface="Calibri" panose="020F0502020204030204" pitchFamily="34" charset="0"/>
              </a:rPr>
              <a:t> TOTAL</a:t>
            </a:r>
          </a:p>
          <a:p>
            <a:pPr marL="171450" indent="-171450" algn="just" eaLnBrk="1" hangingPunct="1">
              <a:lnSpc>
                <a:spcPct val="150000"/>
              </a:lnSpc>
              <a:spcBef>
                <a:spcPct val="50000"/>
              </a:spcBef>
              <a:buClr>
                <a:srgbClr val="CC0000"/>
              </a:buClr>
              <a:buFont typeface="Arial" panose="020B0604020202020204" pitchFamily="34" charset="0"/>
              <a:buChar char="•"/>
              <a:defRPr/>
            </a:pPr>
            <a:r>
              <a:rPr lang="fr-FR" altLang="fr-FR" sz="1300" dirty="0">
                <a:cs typeface="Calibri" panose="020F0502020204030204" pitchFamily="34" charset="0"/>
              </a:rPr>
              <a:t> CPM DR de METZ pour le compte de CITROËN</a:t>
            </a:r>
          </a:p>
          <a:p>
            <a:pPr marL="171450" indent="-171450" eaLnBrk="1" hangingPunct="1">
              <a:lnSpc>
                <a:spcPct val="150000"/>
              </a:lnSpc>
              <a:spcBef>
                <a:spcPct val="50000"/>
              </a:spcBef>
              <a:buClr>
                <a:srgbClr val="CC0000"/>
              </a:buClr>
              <a:buFont typeface="Arial" panose="020B0604020202020204" pitchFamily="34" charset="0"/>
              <a:buChar char="•"/>
              <a:defRPr/>
            </a:pPr>
            <a:r>
              <a:rPr lang="fr-FR" altLang="fr-FR" sz="1300" dirty="0">
                <a:cs typeface="Calibri" panose="020F0502020204030204" pitchFamily="34" charset="0"/>
              </a:rPr>
              <a:t> Le Rallye de France </a:t>
            </a:r>
          </a:p>
        </p:txBody>
      </p:sp>
      <p:sp>
        <p:nvSpPr>
          <p:cNvPr id="86" name="Google Shape;8533;p65">
            <a:extLst>
              <a:ext uri="{FF2B5EF4-FFF2-40B4-BE49-F238E27FC236}">
                <a16:creationId xmlns:a16="http://schemas.microsoft.com/office/drawing/2014/main" id="{819C0C8A-6F56-46FF-9594-F592550E930E}"/>
              </a:ext>
            </a:extLst>
          </p:cNvPr>
          <p:cNvSpPr/>
          <p:nvPr/>
        </p:nvSpPr>
        <p:spPr>
          <a:xfrm>
            <a:off x="9798487" y="688063"/>
            <a:ext cx="486054" cy="477237"/>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nvGrpSpPr>
          <p:cNvPr id="87" name="Google Shape;13004;p75">
            <a:extLst>
              <a:ext uri="{FF2B5EF4-FFF2-40B4-BE49-F238E27FC236}">
                <a16:creationId xmlns:a16="http://schemas.microsoft.com/office/drawing/2014/main" id="{43AABABD-FD68-4E46-8523-B10934E8044F}"/>
              </a:ext>
            </a:extLst>
          </p:cNvPr>
          <p:cNvGrpSpPr/>
          <p:nvPr/>
        </p:nvGrpSpPr>
        <p:grpSpPr>
          <a:xfrm>
            <a:off x="6175642" y="535084"/>
            <a:ext cx="680277" cy="664460"/>
            <a:chOff x="5045775" y="1946400"/>
            <a:chExt cx="296950" cy="295150"/>
          </a:xfrm>
          <a:solidFill>
            <a:schemeClr val="bg1"/>
          </a:solidFill>
        </p:grpSpPr>
        <p:sp>
          <p:nvSpPr>
            <p:cNvPr id="88" name="Google Shape;13005;p75">
              <a:extLst>
                <a:ext uri="{FF2B5EF4-FFF2-40B4-BE49-F238E27FC236}">
                  <a16:creationId xmlns:a16="http://schemas.microsoft.com/office/drawing/2014/main" id="{D0AFF606-3341-4D96-9221-CAF54746C73D}"/>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006;p75">
              <a:extLst>
                <a:ext uri="{FF2B5EF4-FFF2-40B4-BE49-F238E27FC236}">
                  <a16:creationId xmlns:a16="http://schemas.microsoft.com/office/drawing/2014/main" id="{EB5A0B40-A19A-4955-981D-4B1B62AEEED6}"/>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Graphique 5" descr="Utilisateurs">
            <a:extLst>
              <a:ext uri="{FF2B5EF4-FFF2-40B4-BE49-F238E27FC236}">
                <a16:creationId xmlns:a16="http://schemas.microsoft.com/office/drawing/2014/main" id="{0DB8D4E9-E856-4008-A838-A1411148A6B5}"/>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5399" y="445459"/>
            <a:ext cx="914400" cy="914400"/>
          </a:xfrm>
          <a:prstGeom prst="rect">
            <a:avLst/>
          </a:prstGeom>
        </p:spPr>
      </p:pic>
    </p:spTree>
    <p:extLst>
      <p:ext uri="{BB962C8B-B14F-4D97-AF65-F5344CB8AC3E}">
        <p14:creationId xmlns:p14="http://schemas.microsoft.com/office/powerpoint/2010/main" val="2881635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grpSp>
        <p:nvGrpSpPr>
          <p:cNvPr id="2" name="Google Shape;1862;p52">
            <a:extLst>
              <a:ext uri="{FF2B5EF4-FFF2-40B4-BE49-F238E27FC236}">
                <a16:creationId xmlns:a16="http://schemas.microsoft.com/office/drawing/2014/main" id="{FFC35940-48FB-4523-81A8-803A5F471A0A}"/>
              </a:ext>
            </a:extLst>
          </p:cNvPr>
          <p:cNvGrpSpPr/>
          <p:nvPr/>
        </p:nvGrpSpPr>
        <p:grpSpPr>
          <a:xfrm>
            <a:off x="3203723" y="1772966"/>
            <a:ext cx="4799941" cy="3349484"/>
            <a:chOff x="4254044" y="1772966"/>
            <a:chExt cx="4799941" cy="3349484"/>
          </a:xfrm>
        </p:grpSpPr>
        <p:sp>
          <p:nvSpPr>
            <p:cNvPr id="3" name="Google Shape;1863;p52">
              <a:extLst>
                <a:ext uri="{FF2B5EF4-FFF2-40B4-BE49-F238E27FC236}">
                  <a16:creationId xmlns:a16="http://schemas.microsoft.com/office/drawing/2014/main" id="{E06C54E2-8997-4009-BBD3-8EEC8AE3A274}"/>
                </a:ext>
              </a:extLst>
            </p:cNvPr>
            <p:cNvSpPr/>
            <p:nvPr/>
          </p:nvSpPr>
          <p:spPr>
            <a:xfrm>
              <a:off x="4254044" y="1772966"/>
              <a:ext cx="4799941" cy="2782263"/>
            </a:xfrm>
            <a:custGeom>
              <a:avLst>
                <a:gd name="f0" fmla="val 833"/>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9046" cap="flat">
              <a:solidFill>
                <a:srgbClr val="C00000"/>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4" name="Google Shape;1864;p52">
              <a:extLst>
                <a:ext uri="{FF2B5EF4-FFF2-40B4-BE49-F238E27FC236}">
                  <a16:creationId xmlns:a16="http://schemas.microsoft.com/office/drawing/2014/main" id="{C0902EBE-1D49-4BD6-9E81-1BCF6F76FAEA}"/>
                </a:ext>
              </a:extLst>
            </p:cNvPr>
            <p:cNvSpPr/>
            <p:nvPr/>
          </p:nvSpPr>
          <p:spPr>
            <a:xfrm>
              <a:off x="4286679" y="1803269"/>
              <a:ext cx="4734818" cy="2721656"/>
            </a:xfrm>
            <a:custGeom>
              <a:avLst>
                <a:gd name="f0" fmla="val 709"/>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9046" cap="flat">
              <a:solidFill>
                <a:srgbClr val="C00000"/>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5" name="Google Shape;1866;p52">
              <a:extLst>
                <a:ext uri="{FF2B5EF4-FFF2-40B4-BE49-F238E27FC236}">
                  <a16:creationId xmlns:a16="http://schemas.microsoft.com/office/drawing/2014/main" id="{017464EF-E1F3-4EC3-9632-BA8CFC82D9AC}"/>
                </a:ext>
              </a:extLst>
            </p:cNvPr>
            <p:cNvSpPr/>
            <p:nvPr/>
          </p:nvSpPr>
          <p:spPr>
            <a:xfrm>
              <a:off x="4418929" y="1913455"/>
              <a:ext cx="4474186" cy="2499640"/>
            </a:xfrm>
            <a:prstGeom prst="rect">
              <a:avLst/>
            </a:prstGeom>
            <a:noFill/>
            <a:ln w="19046" cap="flat">
              <a:solidFill>
                <a:srgbClr val="C00000"/>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6" name="Google Shape;1867;p52">
              <a:extLst>
                <a:ext uri="{FF2B5EF4-FFF2-40B4-BE49-F238E27FC236}">
                  <a16:creationId xmlns:a16="http://schemas.microsoft.com/office/drawing/2014/main" id="{F1D0B6C9-3882-43BF-AACA-ADDD792CD2A8}"/>
                </a:ext>
              </a:extLst>
            </p:cNvPr>
            <p:cNvSpPr/>
            <p:nvPr/>
          </p:nvSpPr>
          <p:spPr>
            <a:xfrm>
              <a:off x="5832436" y="4555248"/>
              <a:ext cx="1639199" cy="567202"/>
            </a:xfrm>
            <a:custGeom>
              <a:avLst/>
              <a:gdLst>
                <a:gd name="f0" fmla="val w"/>
                <a:gd name="f1" fmla="val h"/>
                <a:gd name="f2" fmla="val 0"/>
                <a:gd name="f3" fmla="val 65999"/>
                <a:gd name="f4" fmla="val 24926"/>
                <a:gd name="f5" fmla="val 13372"/>
                <a:gd name="f6" fmla="val 13051"/>
                <a:gd name="f7" fmla="val 1881"/>
                <a:gd name="f8" fmla="val 12653"/>
                <a:gd name="f9" fmla="val 8225"/>
                <a:gd name="f10" fmla="val 11445"/>
                <a:gd name="f11" fmla="val 11283"/>
                <a:gd name="f12" fmla="val 10237"/>
                <a:gd name="f13" fmla="val 14341"/>
                <a:gd name="f14" fmla="val 7883"/>
                <a:gd name="f15" fmla="val 16511"/>
                <a:gd name="f16" fmla="val 6125"/>
                <a:gd name="f17" fmla="val 18346"/>
                <a:gd name="f18" fmla="val 4367"/>
                <a:gd name="f19" fmla="val 20181"/>
                <a:gd name="f20" fmla="val 1875"/>
                <a:gd name="f21" fmla="val 21297"/>
                <a:gd name="f22" fmla="val 896"/>
                <a:gd name="f23" fmla="val 22291"/>
                <a:gd name="f24" fmla="val -82"/>
                <a:gd name="f25" fmla="val 23285"/>
                <a:gd name="f26" fmla="val -174"/>
                <a:gd name="f27" fmla="val 23896"/>
                <a:gd name="f28" fmla="val 254"/>
                <a:gd name="f29" fmla="val 24309"/>
                <a:gd name="f30" fmla="val 682"/>
                <a:gd name="f31" fmla="val 24722"/>
                <a:gd name="f32" fmla="val 805"/>
                <a:gd name="f33" fmla="val 24692"/>
                <a:gd name="f34" fmla="val 3465"/>
                <a:gd name="f35" fmla="val 24768"/>
                <a:gd name="f36" fmla="val 24845"/>
                <a:gd name="f37" fmla="val 10925"/>
                <a:gd name="f38" fmla="val 16215"/>
                <a:gd name="f39" fmla="val 21505"/>
                <a:gd name="f40" fmla="val 28630"/>
                <a:gd name="f41" fmla="val 35204"/>
                <a:gd name="f42" fmla="val 41778"/>
                <a:gd name="f43" fmla="val 50783"/>
                <a:gd name="f44" fmla="val 55660"/>
                <a:gd name="f45" fmla="val 60537"/>
                <a:gd name="f46" fmla="val 62754"/>
                <a:gd name="f47" fmla="val 25104"/>
                <a:gd name="f48" fmla="val 64466"/>
                <a:gd name="f49" fmla="val 66178"/>
                <a:gd name="f50" fmla="val 24432"/>
                <a:gd name="f51" fmla="val 66056"/>
                <a:gd name="f52" fmla="val 23346"/>
                <a:gd name="f53" fmla="val 65934"/>
                <a:gd name="f54" fmla="val 22750"/>
                <a:gd name="f55" fmla="val 65812"/>
                <a:gd name="f56" fmla="val 22154"/>
                <a:gd name="f57" fmla="val 65353"/>
                <a:gd name="f58" fmla="val 22765"/>
                <a:gd name="f59" fmla="val 63732"/>
                <a:gd name="f60" fmla="val 21190"/>
                <a:gd name="f61" fmla="val 62111"/>
                <a:gd name="f62" fmla="val 19615"/>
                <a:gd name="f63" fmla="val 57999"/>
                <a:gd name="f64" fmla="val 16512"/>
                <a:gd name="f65" fmla="val 56210"/>
                <a:gd name="f66" fmla="val 13301"/>
                <a:gd name="f67" fmla="val 54421"/>
                <a:gd name="f68" fmla="val 10091"/>
                <a:gd name="f69" fmla="val 53505"/>
                <a:gd name="f70" fmla="val 4083"/>
                <a:gd name="f71" fmla="val 53000"/>
                <a:gd name="f72" fmla="val 1927"/>
                <a:gd name="f73" fmla="val 52496"/>
                <a:gd name="f74" fmla="val -229"/>
                <a:gd name="f75" fmla="val 53153"/>
                <a:gd name="f76" fmla="val 627"/>
                <a:gd name="f77" fmla="val 53183"/>
                <a:gd name="f78" fmla="val 367"/>
                <a:gd name="f79" fmla="*/ f0 1 65999"/>
                <a:gd name="f80" fmla="*/ f1 1 24926"/>
                <a:gd name="f81" fmla="val f2"/>
                <a:gd name="f82" fmla="val f3"/>
                <a:gd name="f83" fmla="val f4"/>
                <a:gd name="f84" fmla="+- f83 0 f81"/>
                <a:gd name="f85" fmla="+- f82 0 f81"/>
                <a:gd name="f86" fmla="*/ f85 1 65999"/>
                <a:gd name="f87" fmla="*/ f84 1 24926"/>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65999" h="24926">
                  <a:moveTo>
                    <a:pt x="f5" y="f2"/>
                  </a:moveTo>
                  <a:cubicBezTo>
                    <a:pt x="f6" y="f7"/>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16" y="f36"/>
                    <a:pt x="f37" y="f35"/>
                    <a:pt x="f38" y="f35"/>
                  </a:cubicBezTo>
                  <a:cubicBezTo>
                    <a:pt x="f39" y="f35"/>
                    <a:pt x="f40" y="f35"/>
                    <a:pt x="f41" y="f35"/>
                  </a:cubicBezTo>
                  <a:cubicBezTo>
                    <a:pt x="f42" y="f35"/>
                    <a:pt x="f43" y="f35"/>
                    <a:pt x="f44" y="f35"/>
                  </a:cubicBezTo>
                  <a:cubicBezTo>
                    <a:pt x="f45" y="f35"/>
                    <a:pt x="f46" y="f47"/>
                    <a:pt x="f48" y="f35"/>
                  </a:cubicBezTo>
                  <a:cubicBezTo>
                    <a:pt x="f49" y="f50"/>
                    <a:pt x="f51" y="f52"/>
                    <a:pt x="f53" y="f54"/>
                  </a:cubicBezTo>
                  <a:cubicBezTo>
                    <a:pt x="f55" y="f56"/>
                    <a:pt x="f57" y="f58"/>
                    <a:pt x="f59" y="f60"/>
                  </a:cubicBezTo>
                  <a:cubicBezTo>
                    <a:pt x="f61" y="f62"/>
                    <a:pt x="f63" y="f64"/>
                    <a:pt x="f65" y="f66"/>
                  </a:cubicBezTo>
                  <a:cubicBezTo>
                    <a:pt x="f67" y="f68"/>
                    <a:pt x="f69" y="f70"/>
                    <a:pt x="f71" y="f72"/>
                  </a:cubicBezTo>
                  <a:cubicBezTo>
                    <a:pt x="f73" y="f74"/>
                    <a:pt x="f75" y="f76"/>
                    <a:pt x="f77" y="f78"/>
                  </a:cubicBezTo>
                </a:path>
              </a:pathLst>
            </a:custGeom>
            <a:noFill/>
            <a:ln w="19046" cap="flat">
              <a:solidFill>
                <a:srgbClr val="C00000"/>
              </a:solidFill>
              <a:prstDash val="solid"/>
              <a:round/>
            </a:ln>
          </p:spPr>
          <p:txBody>
            <a:bodyPr lIns="0" tIns="0" rIns="0" bIns="0"/>
            <a:lstStyle/>
            <a:p>
              <a:endParaRPr lang="fr-FR"/>
            </a:p>
          </p:txBody>
        </p:sp>
        <p:cxnSp>
          <p:nvCxnSpPr>
            <p:cNvPr id="7" name="Google Shape;1868;p52">
              <a:extLst>
                <a:ext uri="{FF2B5EF4-FFF2-40B4-BE49-F238E27FC236}">
                  <a16:creationId xmlns:a16="http://schemas.microsoft.com/office/drawing/2014/main" id="{254C3FC2-61A0-4A3E-8E8C-EE7B9C933B72}"/>
                </a:ext>
              </a:extLst>
            </p:cNvPr>
            <p:cNvCxnSpPr/>
            <p:nvPr/>
          </p:nvCxnSpPr>
          <p:spPr>
            <a:xfrm>
              <a:off x="5850148" y="5068747"/>
              <a:ext cx="1615443" cy="0"/>
            </a:xfrm>
            <a:prstGeom prst="straightConnector1">
              <a:avLst/>
            </a:prstGeom>
            <a:noFill/>
            <a:ln w="19046" cap="flat">
              <a:solidFill>
                <a:srgbClr val="C00000"/>
              </a:solidFill>
              <a:prstDash val="solid"/>
              <a:round/>
            </a:ln>
          </p:spPr>
        </p:cxnSp>
      </p:grpSp>
      <p:sp>
        <p:nvSpPr>
          <p:cNvPr id="25" name="ZoneTexte 35">
            <a:extLst>
              <a:ext uri="{FF2B5EF4-FFF2-40B4-BE49-F238E27FC236}">
                <a16:creationId xmlns:a16="http://schemas.microsoft.com/office/drawing/2014/main" id="{A1A6C50F-CAE2-4A84-9F81-7DB06781CD44}"/>
              </a:ext>
            </a:extLst>
          </p:cNvPr>
          <p:cNvSpPr txBox="1"/>
          <p:nvPr/>
        </p:nvSpPr>
        <p:spPr>
          <a:xfrm>
            <a:off x="0" y="90315"/>
            <a:ext cx="12191996" cy="76944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4400" b="1" i="0" u="none" strike="noStrike" kern="1200" cap="none" spc="0" baseline="0" dirty="0">
                <a:solidFill>
                  <a:srgbClr val="C00000"/>
                </a:solidFill>
                <a:uFillTx/>
                <a:latin typeface="Arial" pitchFamily="34"/>
                <a:cs typeface="Arial" pitchFamily="34"/>
              </a:rPr>
              <a:t>A PROPOS DE NOUS</a:t>
            </a:r>
          </a:p>
        </p:txBody>
      </p:sp>
      <p:sp>
        <p:nvSpPr>
          <p:cNvPr id="27" name="Text Box 9">
            <a:extLst>
              <a:ext uri="{FF2B5EF4-FFF2-40B4-BE49-F238E27FC236}">
                <a16:creationId xmlns:a16="http://schemas.microsoft.com/office/drawing/2014/main" id="{A83C7072-18F8-4912-A7C3-9C4A286FB7D3}"/>
              </a:ext>
            </a:extLst>
          </p:cNvPr>
          <p:cNvSpPr txBox="1">
            <a:spLocks noChangeArrowheads="1"/>
          </p:cNvSpPr>
          <p:nvPr/>
        </p:nvSpPr>
        <p:spPr bwMode="auto">
          <a:xfrm>
            <a:off x="968236" y="5975731"/>
            <a:ext cx="1839236" cy="807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9">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7992" tIns="50956" rIns="97992" bIns="50956">
            <a:spAutoFit/>
          </a:bodyPr>
          <a:lstStyle>
            <a:lvl1pPr defTabSz="488950">
              <a:tabLst>
                <a:tab pos="0" algn="l"/>
                <a:tab pos="349250" algn="l"/>
                <a:tab pos="1990725" algn="l"/>
                <a:tab pos="2986088" algn="l"/>
                <a:tab pos="3983038" algn="l"/>
                <a:tab pos="4978400" algn="l"/>
                <a:tab pos="5973763" algn="l"/>
                <a:tab pos="6969125" algn="l"/>
                <a:tab pos="7964488" algn="l"/>
                <a:tab pos="8959850" algn="l"/>
                <a:tab pos="9955213" algn="l"/>
                <a:tab pos="10952163" algn="l"/>
              </a:tabLst>
              <a:defRPr>
                <a:solidFill>
                  <a:schemeClr val="tx1"/>
                </a:solidFill>
                <a:latin typeface="Calibri" panose="020F0502020204030204" pitchFamily="34" charset="0"/>
                <a:cs typeface="Arial" panose="020B0604020202020204" pitchFamily="34" charset="0"/>
              </a:defRPr>
            </a:lvl1pPr>
            <a:lvl2pPr marL="742950" indent="-285750" defTabSz="488950">
              <a:tabLst>
                <a:tab pos="0" algn="l"/>
                <a:tab pos="349250" algn="l"/>
                <a:tab pos="1990725" algn="l"/>
                <a:tab pos="2986088" algn="l"/>
                <a:tab pos="3983038" algn="l"/>
                <a:tab pos="4978400" algn="l"/>
                <a:tab pos="5973763" algn="l"/>
                <a:tab pos="6969125" algn="l"/>
                <a:tab pos="7964488" algn="l"/>
                <a:tab pos="8959850" algn="l"/>
                <a:tab pos="9955213" algn="l"/>
                <a:tab pos="10952163" algn="l"/>
              </a:tabLst>
              <a:defRPr>
                <a:solidFill>
                  <a:schemeClr val="tx1"/>
                </a:solidFill>
                <a:latin typeface="Calibri" panose="020F0502020204030204" pitchFamily="34" charset="0"/>
                <a:cs typeface="Arial" panose="020B0604020202020204" pitchFamily="34" charset="0"/>
              </a:defRPr>
            </a:lvl2pPr>
            <a:lvl3pPr marL="1143000" indent="-228600" defTabSz="488950">
              <a:tabLst>
                <a:tab pos="0" algn="l"/>
                <a:tab pos="349250" algn="l"/>
                <a:tab pos="1990725" algn="l"/>
                <a:tab pos="2986088" algn="l"/>
                <a:tab pos="3983038" algn="l"/>
                <a:tab pos="4978400" algn="l"/>
                <a:tab pos="5973763" algn="l"/>
                <a:tab pos="6969125" algn="l"/>
                <a:tab pos="7964488" algn="l"/>
                <a:tab pos="8959850" algn="l"/>
                <a:tab pos="9955213" algn="l"/>
                <a:tab pos="10952163" algn="l"/>
              </a:tabLst>
              <a:defRPr>
                <a:solidFill>
                  <a:schemeClr val="tx1"/>
                </a:solidFill>
                <a:latin typeface="Calibri" panose="020F0502020204030204" pitchFamily="34" charset="0"/>
                <a:cs typeface="Arial" panose="020B0604020202020204" pitchFamily="34" charset="0"/>
              </a:defRPr>
            </a:lvl3pPr>
            <a:lvl4pPr marL="1600200" indent="-228600" defTabSz="488950">
              <a:tabLst>
                <a:tab pos="0" algn="l"/>
                <a:tab pos="349250" algn="l"/>
                <a:tab pos="1990725" algn="l"/>
                <a:tab pos="2986088" algn="l"/>
                <a:tab pos="3983038" algn="l"/>
                <a:tab pos="4978400" algn="l"/>
                <a:tab pos="5973763" algn="l"/>
                <a:tab pos="6969125" algn="l"/>
                <a:tab pos="7964488" algn="l"/>
                <a:tab pos="8959850" algn="l"/>
                <a:tab pos="9955213" algn="l"/>
                <a:tab pos="10952163" algn="l"/>
              </a:tabLst>
              <a:defRPr>
                <a:solidFill>
                  <a:schemeClr val="tx1"/>
                </a:solidFill>
                <a:latin typeface="Calibri" panose="020F0502020204030204" pitchFamily="34" charset="0"/>
                <a:cs typeface="Arial" panose="020B0604020202020204" pitchFamily="34" charset="0"/>
              </a:defRPr>
            </a:lvl4pPr>
            <a:lvl5pPr marL="2057400" indent="-228600" defTabSz="488950">
              <a:tabLst>
                <a:tab pos="0" algn="l"/>
                <a:tab pos="349250" algn="l"/>
                <a:tab pos="1990725" algn="l"/>
                <a:tab pos="2986088" algn="l"/>
                <a:tab pos="3983038" algn="l"/>
                <a:tab pos="4978400" algn="l"/>
                <a:tab pos="5973763" algn="l"/>
                <a:tab pos="6969125" algn="l"/>
                <a:tab pos="7964488" algn="l"/>
                <a:tab pos="8959850" algn="l"/>
                <a:tab pos="9955213" algn="l"/>
                <a:tab pos="10952163" algn="l"/>
              </a:tabLst>
              <a:defRPr>
                <a:solidFill>
                  <a:schemeClr val="tx1"/>
                </a:solidFill>
                <a:latin typeface="Calibri" panose="020F0502020204030204" pitchFamily="34" charset="0"/>
                <a:cs typeface="Arial" panose="020B0604020202020204" pitchFamily="34" charset="0"/>
              </a:defRPr>
            </a:lvl5pPr>
            <a:lvl6pPr marL="2514600" indent="-228600" defTabSz="488950" eaLnBrk="0" fontAlgn="base" hangingPunct="0">
              <a:spcBef>
                <a:spcPct val="0"/>
              </a:spcBef>
              <a:spcAft>
                <a:spcPct val="0"/>
              </a:spcAft>
              <a:tabLst>
                <a:tab pos="0" algn="l"/>
                <a:tab pos="349250" algn="l"/>
                <a:tab pos="1990725" algn="l"/>
                <a:tab pos="2986088" algn="l"/>
                <a:tab pos="3983038" algn="l"/>
                <a:tab pos="4978400" algn="l"/>
                <a:tab pos="5973763" algn="l"/>
                <a:tab pos="6969125" algn="l"/>
                <a:tab pos="7964488" algn="l"/>
                <a:tab pos="8959850" algn="l"/>
                <a:tab pos="9955213" algn="l"/>
                <a:tab pos="10952163" algn="l"/>
              </a:tabLst>
              <a:defRPr>
                <a:solidFill>
                  <a:schemeClr val="tx1"/>
                </a:solidFill>
                <a:latin typeface="Calibri" panose="020F0502020204030204" pitchFamily="34" charset="0"/>
                <a:cs typeface="Arial" panose="020B0604020202020204" pitchFamily="34" charset="0"/>
              </a:defRPr>
            </a:lvl6pPr>
            <a:lvl7pPr marL="2971800" indent="-228600" defTabSz="488950" eaLnBrk="0" fontAlgn="base" hangingPunct="0">
              <a:spcBef>
                <a:spcPct val="0"/>
              </a:spcBef>
              <a:spcAft>
                <a:spcPct val="0"/>
              </a:spcAft>
              <a:tabLst>
                <a:tab pos="0" algn="l"/>
                <a:tab pos="349250" algn="l"/>
                <a:tab pos="1990725" algn="l"/>
                <a:tab pos="2986088" algn="l"/>
                <a:tab pos="3983038" algn="l"/>
                <a:tab pos="4978400" algn="l"/>
                <a:tab pos="5973763" algn="l"/>
                <a:tab pos="6969125" algn="l"/>
                <a:tab pos="7964488" algn="l"/>
                <a:tab pos="8959850" algn="l"/>
                <a:tab pos="9955213" algn="l"/>
                <a:tab pos="10952163" algn="l"/>
              </a:tabLst>
              <a:defRPr>
                <a:solidFill>
                  <a:schemeClr val="tx1"/>
                </a:solidFill>
                <a:latin typeface="Calibri" panose="020F0502020204030204" pitchFamily="34" charset="0"/>
                <a:cs typeface="Arial" panose="020B0604020202020204" pitchFamily="34" charset="0"/>
              </a:defRPr>
            </a:lvl7pPr>
            <a:lvl8pPr marL="3429000" indent="-228600" defTabSz="488950" eaLnBrk="0" fontAlgn="base" hangingPunct="0">
              <a:spcBef>
                <a:spcPct val="0"/>
              </a:spcBef>
              <a:spcAft>
                <a:spcPct val="0"/>
              </a:spcAft>
              <a:tabLst>
                <a:tab pos="0" algn="l"/>
                <a:tab pos="349250" algn="l"/>
                <a:tab pos="1990725" algn="l"/>
                <a:tab pos="2986088" algn="l"/>
                <a:tab pos="3983038" algn="l"/>
                <a:tab pos="4978400" algn="l"/>
                <a:tab pos="5973763" algn="l"/>
                <a:tab pos="6969125" algn="l"/>
                <a:tab pos="7964488" algn="l"/>
                <a:tab pos="8959850" algn="l"/>
                <a:tab pos="9955213" algn="l"/>
                <a:tab pos="10952163" algn="l"/>
              </a:tabLst>
              <a:defRPr>
                <a:solidFill>
                  <a:schemeClr val="tx1"/>
                </a:solidFill>
                <a:latin typeface="Calibri" panose="020F0502020204030204" pitchFamily="34" charset="0"/>
                <a:cs typeface="Arial" panose="020B0604020202020204" pitchFamily="34" charset="0"/>
              </a:defRPr>
            </a:lvl8pPr>
            <a:lvl9pPr marL="3886200" indent="-228600" defTabSz="488950" eaLnBrk="0" fontAlgn="base" hangingPunct="0">
              <a:spcBef>
                <a:spcPct val="0"/>
              </a:spcBef>
              <a:spcAft>
                <a:spcPct val="0"/>
              </a:spcAft>
              <a:tabLst>
                <a:tab pos="0" algn="l"/>
                <a:tab pos="349250" algn="l"/>
                <a:tab pos="1990725" algn="l"/>
                <a:tab pos="2986088" algn="l"/>
                <a:tab pos="3983038" algn="l"/>
                <a:tab pos="4978400" algn="l"/>
                <a:tab pos="5973763" algn="l"/>
                <a:tab pos="6969125" algn="l"/>
                <a:tab pos="7964488" algn="l"/>
                <a:tab pos="8959850" algn="l"/>
                <a:tab pos="9955213" algn="l"/>
                <a:tab pos="10952163" algn="l"/>
              </a:tabLst>
              <a:defRPr>
                <a:solidFill>
                  <a:schemeClr val="tx1"/>
                </a:solidFill>
                <a:latin typeface="Calibri" panose="020F0502020204030204" pitchFamily="34" charset="0"/>
                <a:cs typeface="Arial" panose="020B0604020202020204" pitchFamily="34" charset="0"/>
              </a:defRPr>
            </a:lvl9pPr>
          </a:lstStyle>
          <a:p>
            <a:pPr eaLnBrk="1" hangingPunct="1">
              <a:lnSpc>
                <a:spcPct val="88000"/>
              </a:lnSpc>
              <a:buFont typeface="Wingdings 2" panose="05020102010507070707" pitchFamily="18" charset="2"/>
              <a:buNone/>
            </a:pPr>
            <a:r>
              <a:rPr lang="en-GB" altLang="fr-FR" sz="1300" b="1" dirty="0">
                <a:solidFill>
                  <a:srgbClr val="000000"/>
                </a:solidFill>
                <a:cs typeface="Calibri" panose="020F0502020204030204" pitchFamily="34" charset="0"/>
              </a:rPr>
              <a:t>	</a:t>
            </a:r>
            <a:r>
              <a:rPr lang="en-GB" altLang="fr-FR" sz="1300" b="1" dirty="0" err="1">
                <a:solidFill>
                  <a:srgbClr val="000000"/>
                </a:solidFill>
                <a:cs typeface="Calibri" panose="020F0502020204030204" pitchFamily="34" charset="0"/>
              </a:rPr>
              <a:t>Événements</a:t>
            </a:r>
            <a:r>
              <a:rPr lang="en-GB" altLang="fr-FR" sz="1300" b="1" dirty="0">
                <a:solidFill>
                  <a:srgbClr val="000000"/>
                </a:solidFill>
                <a:cs typeface="Calibri" panose="020F0502020204030204" pitchFamily="34" charset="0"/>
              </a:rPr>
              <a:t> et Voyages</a:t>
            </a:r>
          </a:p>
          <a:p>
            <a:pPr eaLnBrk="1" hangingPunct="1">
              <a:lnSpc>
                <a:spcPct val="88000"/>
              </a:lnSpc>
              <a:buFont typeface="Wingdings 2" panose="05020102010507070707" pitchFamily="18" charset="2"/>
              <a:buNone/>
            </a:pPr>
            <a:r>
              <a:rPr lang="fr-FR" altLang="fr-FR" sz="1300" dirty="0">
                <a:solidFill>
                  <a:srgbClr val="000000"/>
                </a:solidFill>
                <a:cs typeface="Calibri" panose="020F0502020204030204" pitchFamily="34" charset="0"/>
              </a:rPr>
              <a:t>4 rue du mont blanc </a:t>
            </a:r>
          </a:p>
          <a:p>
            <a:pPr eaLnBrk="1" hangingPunct="1">
              <a:lnSpc>
                <a:spcPct val="88000"/>
              </a:lnSpc>
            </a:pPr>
            <a:r>
              <a:rPr lang="fr-FR" altLang="fr-FR" sz="1300" dirty="0">
                <a:solidFill>
                  <a:srgbClr val="000000"/>
                </a:solidFill>
                <a:cs typeface="Calibri" panose="020F0502020204030204" pitchFamily="34" charset="0"/>
              </a:rPr>
              <a:t>	69960 Corbas</a:t>
            </a:r>
          </a:p>
          <a:p>
            <a:pPr eaLnBrk="1" hangingPunct="1">
              <a:lnSpc>
                <a:spcPct val="88000"/>
              </a:lnSpc>
            </a:pPr>
            <a:r>
              <a:rPr lang="fr-FR" altLang="fr-FR" sz="1300" dirty="0">
                <a:solidFill>
                  <a:srgbClr val="000000"/>
                </a:solidFill>
                <a:cs typeface="Calibri" panose="020F0502020204030204" pitchFamily="34" charset="0"/>
              </a:rPr>
              <a:t>	France</a:t>
            </a:r>
            <a:endParaRPr lang="en-GB" altLang="fr-FR" sz="1300" dirty="0">
              <a:solidFill>
                <a:srgbClr val="000000"/>
              </a:solidFill>
              <a:cs typeface="Calibri" panose="020F0502020204030204" pitchFamily="34" charset="0"/>
            </a:endParaRPr>
          </a:p>
        </p:txBody>
      </p:sp>
      <p:sp>
        <p:nvSpPr>
          <p:cNvPr id="29" name="ZoneTexte 21">
            <a:extLst>
              <a:ext uri="{FF2B5EF4-FFF2-40B4-BE49-F238E27FC236}">
                <a16:creationId xmlns:a16="http://schemas.microsoft.com/office/drawing/2014/main" id="{FE8182E3-0E87-4433-AE44-905BBC314748}"/>
              </a:ext>
            </a:extLst>
          </p:cNvPr>
          <p:cNvSpPr txBox="1"/>
          <p:nvPr/>
        </p:nvSpPr>
        <p:spPr>
          <a:xfrm>
            <a:off x="4517932" y="5613791"/>
            <a:ext cx="2587375" cy="49244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300" b="0" i="0" u="none" strike="noStrike" kern="1200" cap="none" spc="0" baseline="0" dirty="0">
                <a:solidFill>
                  <a:srgbClr val="000000"/>
                </a:solidFill>
                <a:uFillTx/>
                <a:latin typeface="Calibri"/>
                <a:hlinkClick r:id="rId2"/>
              </a:rPr>
              <a:t>www.evenements-et-voyages.com</a:t>
            </a:r>
            <a:endParaRPr lang="fr-FR" sz="13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300" b="0" i="0" u="none" strike="noStrike" kern="1200" cap="none" spc="0" baseline="0" dirty="0">
              <a:solidFill>
                <a:srgbClr val="000000"/>
              </a:solidFill>
              <a:uFillTx/>
              <a:latin typeface="Calibri"/>
            </a:endParaRPr>
          </a:p>
        </p:txBody>
      </p:sp>
      <p:sp>
        <p:nvSpPr>
          <p:cNvPr id="30" name="Google Shape;319;p39">
            <a:extLst>
              <a:ext uri="{FF2B5EF4-FFF2-40B4-BE49-F238E27FC236}">
                <a16:creationId xmlns:a16="http://schemas.microsoft.com/office/drawing/2014/main" id="{43877EDC-867D-4B7F-AD85-2866B88D51BB}"/>
              </a:ext>
            </a:extLst>
          </p:cNvPr>
          <p:cNvSpPr/>
          <p:nvPr/>
        </p:nvSpPr>
        <p:spPr>
          <a:xfrm rot="2916144" flipH="1">
            <a:off x="2992187" y="4884673"/>
            <a:ext cx="1429630" cy="901799"/>
          </a:xfrm>
          <a:custGeom>
            <a:avLst/>
            <a:gdLst>
              <a:gd name="f0" fmla="val w"/>
              <a:gd name="f1" fmla="val h"/>
              <a:gd name="f2" fmla="val 0"/>
              <a:gd name="f3" fmla="val 105692"/>
              <a:gd name="f4" fmla="val 59114"/>
              <a:gd name="f5" fmla="val 23344"/>
              <a:gd name="f6" fmla="val 42086"/>
              <a:gd name="f7" fmla="val 38082"/>
              <a:gd name="f8" fmla="val 61231"/>
              <a:gd name="f9" fmla="val 50794"/>
              <a:gd name="f10" fmla="val 47458"/>
              <a:gd name="f11" fmla="val 53327"/>
              <a:gd name="f12" fmla="val 44713"/>
              <a:gd name="f13" fmla="val 51258"/>
              <a:gd name="f14" fmla="val 37865"/>
              <a:gd name="f15" fmla="val 47715"/>
              <a:gd name="f16" fmla="val 36684"/>
              <a:gd name="f17" fmla="val 42661"/>
              <a:gd name="f18" fmla="val 34999"/>
              <a:gd name="f19" fmla="val 35088"/>
              <a:gd name="f20" fmla="val 37115"/>
              <a:gd name="f21" fmla="val 32580"/>
              <a:gd name="f22" fmla="val 41815"/>
              <a:gd name="f23" fmla="val 29070"/>
              <a:gd name="f24" fmla="val 48394"/>
              <a:gd name="f25" fmla="val 39820"/>
              <a:gd name="f26" fmla="val 57692"/>
              <a:gd name="f27" fmla="val 47202"/>
              <a:gd name="f28" fmla="val 58746"/>
              <a:gd name="f29" fmla="val 59984"/>
              <a:gd name="f30" fmla="val 60571"/>
              <a:gd name="f31" fmla="val 75781"/>
              <a:gd name="f32" fmla="val 55335"/>
              <a:gd name="f33" fmla="val 83374"/>
              <a:gd name="f34" fmla="val 44893"/>
              <a:gd name="f35" fmla="val 88778"/>
              <a:gd name="f36" fmla="val 37462"/>
              <a:gd name="f37" fmla="val 86681"/>
              <a:gd name="f38" fmla="val 26658"/>
              <a:gd name="f39" fmla="val 90300"/>
              <a:gd name="f40" fmla="val 18213"/>
              <a:gd name="f41" fmla="val 93431"/>
              <a:gd name="f42" fmla="val 10907"/>
              <a:gd name="f43" fmla="val 99077"/>
              <a:gd name="f44" fmla="val 4407"/>
              <a:gd name="f45" fmla="*/ f0 1 105692"/>
              <a:gd name="f46" fmla="*/ f1 1 59114"/>
              <a:gd name="f47" fmla="val f2"/>
              <a:gd name="f48" fmla="val f3"/>
              <a:gd name="f49" fmla="val f4"/>
              <a:gd name="f50" fmla="+- f49 0 f47"/>
              <a:gd name="f51" fmla="+- f48 0 f47"/>
              <a:gd name="f52" fmla="*/ f51 1 105692"/>
              <a:gd name="f53" fmla="*/ f50 1 59114"/>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05692" h="59114">
                <a:moveTo>
                  <a:pt x="f2" y="f5"/>
                </a:moveTo>
                <a:cubicBezTo>
                  <a:pt x="f2" y="f6"/>
                  <a:pt x="f7" y="f8"/>
                  <a:pt x="f9" y="f10"/>
                </a:cubicBez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3" y="f2"/>
                </a:cubicBezTo>
              </a:path>
            </a:pathLst>
          </a:custGeom>
          <a:noFill/>
          <a:ln w="19046" cap="flat">
            <a:solidFill>
              <a:srgbClr val="4472C4"/>
            </a:solidFill>
            <a:custDash>
              <a:ds d="300063" sp="300063"/>
            </a:custDash>
            <a:round/>
          </a:ln>
        </p:spPr>
        <p:txBody>
          <a:bodyPr lIns="0" tIns="0" rIns="0" bIns="0"/>
          <a:lstStyle/>
          <a:p>
            <a:endParaRPr lang="fr-FR"/>
          </a:p>
        </p:txBody>
      </p:sp>
      <p:pic>
        <p:nvPicPr>
          <p:cNvPr id="31" name="Graphique 19" descr="Monde">
            <a:extLst>
              <a:ext uri="{FF2B5EF4-FFF2-40B4-BE49-F238E27FC236}">
                <a16:creationId xmlns:a16="http://schemas.microsoft.com/office/drawing/2014/main" id="{D0901B61-921A-4743-8E3E-AF4CD64963BC}"/>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44469" y="5631338"/>
            <a:ext cx="226515" cy="226515"/>
          </a:xfrm>
          <a:prstGeom prst="rect">
            <a:avLst/>
          </a:prstGeom>
          <a:noFill/>
          <a:ln cap="flat">
            <a:noFill/>
          </a:ln>
        </p:spPr>
      </p:pic>
      <p:pic>
        <p:nvPicPr>
          <p:cNvPr id="38" name="Graphique 37" descr="Enveloppe ouverte">
            <a:extLst>
              <a:ext uri="{FF2B5EF4-FFF2-40B4-BE49-F238E27FC236}">
                <a16:creationId xmlns:a16="http://schemas.microsoft.com/office/drawing/2014/main" id="{829336E8-A57D-4678-ABCA-454B4C6B3631}"/>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7211" y="5853285"/>
            <a:ext cx="914400" cy="914400"/>
          </a:xfrm>
          <a:prstGeom prst="rect">
            <a:avLst/>
          </a:prstGeom>
        </p:spPr>
      </p:pic>
      <p:grpSp>
        <p:nvGrpSpPr>
          <p:cNvPr id="32" name="Google Shape;3983;p55">
            <a:extLst>
              <a:ext uri="{FF2B5EF4-FFF2-40B4-BE49-F238E27FC236}">
                <a16:creationId xmlns:a16="http://schemas.microsoft.com/office/drawing/2014/main" id="{C1095BD6-3351-4E9E-B947-A83DC30E1A3E}"/>
              </a:ext>
            </a:extLst>
          </p:cNvPr>
          <p:cNvGrpSpPr/>
          <p:nvPr/>
        </p:nvGrpSpPr>
        <p:grpSpPr>
          <a:xfrm>
            <a:off x="8409342" y="1406868"/>
            <a:ext cx="3098682" cy="3927594"/>
            <a:chOff x="577873" y="1465197"/>
            <a:chExt cx="3098682" cy="3927594"/>
          </a:xfrm>
        </p:grpSpPr>
        <p:sp>
          <p:nvSpPr>
            <p:cNvPr id="33" name="Google Shape;3984;p55">
              <a:extLst>
                <a:ext uri="{FF2B5EF4-FFF2-40B4-BE49-F238E27FC236}">
                  <a16:creationId xmlns:a16="http://schemas.microsoft.com/office/drawing/2014/main" id="{18139962-0AC2-4C10-B009-33869CEEF83E}"/>
                </a:ext>
              </a:extLst>
            </p:cNvPr>
            <p:cNvSpPr/>
            <p:nvPr/>
          </p:nvSpPr>
          <p:spPr>
            <a:xfrm>
              <a:off x="577873" y="1465197"/>
              <a:ext cx="3098682" cy="3927594"/>
            </a:xfrm>
            <a:custGeom>
              <a:avLst>
                <a:gd name="f0" fmla="val 104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9046" cap="flat">
              <a:solidFill>
                <a:srgbClr val="002060"/>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34" name="Google Shape;3985;p55">
              <a:extLst>
                <a:ext uri="{FF2B5EF4-FFF2-40B4-BE49-F238E27FC236}">
                  <a16:creationId xmlns:a16="http://schemas.microsoft.com/office/drawing/2014/main" id="{B89E0DDE-607B-463A-8D0D-2BE21AC836A1}"/>
                </a:ext>
              </a:extLst>
            </p:cNvPr>
            <p:cNvSpPr/>
            <p:nvPr/>
          </p:nvSpPr>
          <p:spPr>
            <a:xfrm>
              <a:off x="2020567" y="5217959"/>
              <a:ext cx="213292" cy="116503"/>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9046" cap="flat">
              <a:solidFill>
                <a:srgbClr val="002060"/>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35" name="Google Shape;3986;p55">
              <a:extLst>
                <a:ext uri="{FF2B5EF4-FFF2-40B4-BE49-F238E27FC236}">
                  <a16:creationId xmlns:a16="http://schemas.microsoft.com/office/drawing/2014/main" id="{25E8977C-9B1F-4455-93CF-4FF87D55B326}"/>
                </a:ext>
              </a:extLst>
            </p:cNvPr>
            <p:cNvSpPr/>
            <p:nvPr/>
          </p:nvSpPr>
          <p:spPr>
            <a:xfrm>
              <a:off x="2091717" y="1545372"/>
              <a:ext cx="70984" cy="6543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2060"/>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36" name="Google Shape;3987;p55">
              <a:extLst>
                <a:ext uri="{FF2B5EF4-FFF2-40B4-BE49-F238E27FC236}">
                  <a16:creationId xmlns:a16="http://schemas.microsoft.com/office/drawing/2014/main" id="{A9B2FAAE-9098-48ED-B851-C083EBCCD9B8}"/>
                </a:ext>
              </a:extLst>
            </p:cNvPr>
            <p:cNvSpPr/>
            <p:nvPr/>
          </p:nvSpPr>
          <p:spPr>
            <a:xfrm>
              <a:off x="805019" y="1698397"/>
              <a:ext cx="2644389" cy="3479136"/>
            </a:xfrm>
            <a:prstGeom prst="rect">
              <a:avLst/>
            </a:prstGeom>
            <a:noFill/>
            <a:ln w="9528" cap="flat">
              <a:solidFill>
                <a:srgbClr val="002060"/>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grpSp>
      <p:pic>
        <p:nvPicPr>
          <p:cNvPr id="37" name="Image 16">
            <a:extLst>
              <a:ext uri="{FF2B5EF4-FFF2-40B4-BE49-F238E27FC236}">
                <a16:creationId xmlns:a16="http://schemas.microsoft.com/office/drawing/2014/main" id="{E47B5615-4873-4534-9F9C-3E087BAE1C6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26093" y="5484976"/>
            <a:ext cx="264393" cy="264393"/>
          </a:xfrm>
          <a:prstGeom prst="rect">
            <a:avLst/>
          </a:prstGeom>
          <a:noFill/>
          <a:ln cap="flat">
            <a:noFill/>
          </a:ln>
        </p:spPr>
      </p:pic>
      <p:sp>
        <p:nvSpPr>
          <p:cNvPr id="39" name="ZoneTexte 17">
            <a:extLst>
              <a:ext uri="{FF2B5EF4-FFF2-40B4-BE49-F238E27FC236}">
                <a16:creationId xmlns:a16="http://schemas.microsoft.com/office/drawing/2014/main" id="{D343B53B-BC1F-4818-AC01-EB4272A3BB34}"/>
              </a:ext>
            </a:extLst>
          </p:cNvPr>
          <p:cNvSpPr txBox="1"/>
          <p:nvPr/>
        </p:nvSpPr>
        <p:spPr>
          <a:xfrm>
            <a:off x="9217768" y="5484976"/>
            <a:ext cx="1835894" cy="29238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300" b="0" i="0" u="none" strike="noStrike" kern="1200" cap="none" spc="0" baseline="0" dirty="0">
                <a:solidFill>
                  <a:srgbClr val="000000"/>
                </a:solidFill>
                <a:uFillTx/>
                <a:latin typeface="Calibri"/>
                <a:hlinkClick r:id="rId8"/>
              </a:rPr>
              <a:t>@</a:t>
            </a:r>
            <a:r>
              <a:rPr lang="fr-FR" sz="1300" b="0" i="0" u="none" strike="noStrike" kern="1200" cap="none" spc="0" baseline="0" dirty="0" err="1">
                <a:solidFill>
                  <a:srgbClr val="000000"/>
                </a:solidFill>
                <a:uFillTx/>
                <a:latin typeface="Calibri"/>
                <a:hlinkClick r:id="rId8"/>
              </a:rPr>
              <a:t>evenementsetvoyages</a:t>
            </a:r>
            <a:endParaRPr lang="fr-FR" sz="1300" b="0" i="0" u="none" strike="noStrike" kern="1200" cap="none" spc="0" baseline="0" dirty="0">
              <a:solidFill>
                <a:srgbClr val="000000"/>
              </a:solidFill>
              <a:uFillTx/>
              <a:latin typeface="Calibri"/>
            </a:endParaRPr>
          </a:p>
        </p:txBody>
      </p:sp>
      <p:pic>
        <p:nvPicPr>
          <p:cNvPr id="40" name="Image 27">
            <a:extLst>
              <a:ext uri="{FF2B5EF4-FFF2-40B4-BE49-F238E27FC236}">
                <a16:creationId xmlns:a16="http://schemas.microsoft.com/office/drawing/2014/main" id="{04E1686A-F064-449D-8626-0543023AA02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651329" y="1677476"/>
            <a:ext cx="2602327" cy="3423797"/>
          </a:xfrm>
          <a:prstGeom prst="rect">
            <a:avLst/>
          </a:prstGeom>
          <a:noFill/>
          <a:ln cap="flat">
            <a:noFill/>
          </a:ln>
        </p:spPr>
      </p:pic>
      <p:sp>
        <p:nvSpPr>
          <p:cNvPr id="41" name="Google Shape;1888;p54">
            <a:extLst>
              <a:ext uri="{FF2B5EF4-FFF2-40B4-BE49-F238E27FC236}">
                <a16:creationId xmlns:a16="http://schemas.microsoft.com/office/drawing/2014/main" id="{08FE74E4-F395-4E93-84C1-AD06A82033DA}"/>
              </a:ext>
            </a:extLst>
          </p:cNvPr>
          <p:cNvSpPr/>
          <p:nvPr/>
        </p:nvSpPr>
        <p:spPr>
          <a:xfrm>
            <a:off x="771641" y="1633228"/>
            <a:ext cx="1983617" cy="3591534"/>
          </a:xfrm>
          <a:custGeom>
            <a:avLst/>
            <a:gdLst>
              <a:gd name="f0" fmla="val w"/>
              <a:gd name="f1" fmla="val h"/>
              <a:gd name="f2" fmla="val 0"/>
              <a:gd name="f3" fmla="val 103480"/>
              <a:gd name="f4" fmla="val 206345"/>
              <a:gd name="f5" fmla="val 61741"/>
              <a:gd name="f6" fmla="val 8558"/>
              <a:gd name="f7" fmla="val 62649"/>
              <a:gd name="f8" fmla="val 62637"/>
              <a:gd name="f9" fmla="val 9975"/>
              <a:gd name="f10" fmla="val 61704"/>
              <a:gd name="f11" fmla="val 61677"/>
              <a:gd name="f12" fmla="val 61650"/>
              <a:gd name="f13" fmla="val 9973"/>
              <a:gd name="f14" fmla="val 61623"/>
              <a:gd name="f15" fmla="val 9971"/>
              <a:gd name="f16" fmla="val 40979"/>
              <a:gd name="f17" fmla="val 40952"/>
              <a:gd name="f18" fmla="val 40925"/>
              <a:gd name="f19" fmla="val 40898"/>
              <a:gd name="f20" fmla="val 39965"/>
              <a:gd name="f21" fmla="val 39952"/>
              <a:gd name="f22" fmla="val 40861"/>
              <a:gd name="f23" fmla="val 40899"/>
              <a:gd name="f24" fmla="val 40938"/>
              <a:gd name="f25" fmla="val 8561"/>
              <a:gd name="f26" fmla="val 8566"/>
              <a:gd name="f27" fmla="val 61664"/>
              <a:gd name="f28" fmla="val 61703"/>
              <a:gd name="f29" fmla="val 100713"/>
              <a:gd name="f30" fmla="val 16164"/>
              <a:gd name="f31" fmla="val 189567"/>
              <a:gd name="f32" fmla="val 2987"/>
              <a:gd name="f33" fmla="val 22357"/>
              <a:gd name="f34" fmla="val 196638"/>
              <a:gd name="f35" fmla="val 22313"/>
              <a:gd name="f36" fmla="val 197165"/>
              <a:gd name="f37" fmla="val 18448"/>
              <a:gd name="f38" fmla="val 53277"/>
              <a:gd name="f39" fmla="val 196726"/>
              <a:gd name="f40" fmla="val 53365"/>
              <a:gd name="f41" fmla="val 53453"/>
              <a:gd name="f42" fmla="val 196814"/>
              <a:gd name="f43" fmla="val 196945"/>
              <a:gd name="f44" fmla="val 199976"/>
              <a:gd name="f45" fmla="val 200064"/>
              <a:gd name="f46" fmla="val 200152"/>
              <a:gd name="f47" fmla="val 53234"/>
              <a:gd name="f48" fmla="val 50203"/>
              <a:gd name="f49" fmla="val 50071"/>
              <a:gd name="f50" fmla="val 49983"/>
              <a:gd name="f51" fmla="val 80706"/>
              <a:gd name="f52" fmla="val 196517"/>
              <a:gd name="f53" fmla="val 80761"/>
              <a:gd name="f54" fmla="val 80816"/>
              <a:gd name="f55" fmla="val 196528"/>
              <a:gd name="f56" fmla="val 80860"/>
              <a:gd name="f57" fmla="val 196550"/>
              <a:gd name="f58" fmla="val 80948"/>
              <a:gd name="f59" fmla="val 196770"/>
              <a:gd name="f60" fmla="val 196858"/>
              <a:gd name="f61" fmla="val 79455"/>
              <a:gd name="f62" fmla="val 198263"/>
              <a:gd name="f63" fmla="val 79367"/>
              <a:gd name="f64" fmla="val 198351"/>
              <a:gd name="f65" fmla="val 79323"/>
              <a:gd name="f66" fmla="val 198439"/>
              <a:gd name="f67" fmla="val 198527"/>
              <a:gd name="f68" fmla="val 198614"/>
              <a:gd name="f69" fmla="val 198702"/>
              <a:gd name="f70" fmla="val 198790"/>
              <a:gd name="f71" fmla="val 200196"/>
              <a:gd name="f72" fmla="val 200284"/>
              <a:gd name="f73" fmla="val 200415"/>
              <a:gd name="f74" fmla="val 200503"/>
              <a:gd name="f75" fmla="val 200547"/>
              <a:gd name="f76" fmla="val 200569"/>
              <a:gd name="f77" fmla="val 80652"/>
              <a:gd name="f78" fmla="val 80597"/>
              <a:gd name="f79" fmla="val 80553"/>
              <a:gd name="f80" fmla="val 79147"/>
              <a:gd name="f81" fmla="val 199098"/>
              <a:gd name="f82" fmla="val 79015"/>
              <a:gd name="f83" fmla="val 198922"/>
              <a:gd name="f84" fmla="val 78928"/>
              <a:gd name="f85" fmla="val 198746"/>
              <a:gd name="f86" fmla="val 198307"/>
              <a:gd name="f87" fmla="val 198131"/>
              <a:gd name="f88" fmla="val 198000"/>
              <a:gd name="f89" fmla="val 15461"/>
              <a:gd name="f90" fmla="val 1"/>
              <a:gd name="f91" fmla="val 6940"/>
              <a:gd name="f92" fmla="val 6941"/>
              <a:gd name="f93" fmla="val 190884"/>
              <a:gd name="f94" fmla="val 199405"/>
              <a:gd name="f95" fmla="val 88019"/>
              <a:gd name="f96" fmla="val 96540"/>
              <a:gd name="f97" fmla="*/ f0 1 103480"/>
              <a:gd name="f98" fmla="*/ f1 1 206345"/>
              <a:gd name="f99" fmla="val f2"/>
              <a:gd name="f100" fmla="val f3"/>
              <a:gd name="f101" fmla="val f4"/>
              <a:gd name="f102" fmla="+- f101 0 f99"/>
              <a:gd name="f103" fmla="+- f100 0 f99"/>
              <a:gd name="f104" fmla="*/ f103 1 103480"/>
              <a:gd name="f105" fmla="*/ f102 1 206345"/>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103480" h="206345">
                <a:moveTo>
                  <a:pt x="f5" y="f6"/>
                </a:moveTo>
                <a:cubicBezTo>
                  <a:pt x="f7" y="f6"/>
                  <a:pt x="f8" y="f9"/>
                  <a:pt x="f10" y="f9"/>
                </a:cubicBezTo>
                <a:cubicBezTo>
                  <a:pt x="f11" y="f9"/>
                  <a:pt x="f12" y="f13"/>
                  <a:pt x="f14" y="f15"/>
                </a:cubicBezTo>
                <a:lnTo>
                  <a:pt x="f16" y="f15"/>
                </a:lnTo>
                <a:cubicBezTo>
                  <a:pt x="f17" y="f13"/>
                  <a:pt x="f18" y="f9"/>
                  <a:pt x="f19" y="f9"/>
                </a:cubicBezTo>
                <a:cubicBezTo>
                  <a:pt x="f20" y="f9"/>
                  <a:pt x="f21" y="f6"/>
                  <a:pt x="f22" y="f6"/>
                </a:cubicBezTo>
                <a:cubicBezTo>
                  <a:pt x="f23" y="f6"/>
                  <a:pt x="f24" y="f25"/>
                  <a:pt x="f16" y="f26"/>
                </a:cubicBezTo>
                <a:lnTo>
                  <a:pt x="f14" y="f26"/>
                </a:lnTo>
                <a:cubicBezTo>
                  <a:pt x="f27" y="f25"/>
                  <a:pt x="f28" y="f6"/>
                  <a:pt x="f5" y="f6"/>
                </a:cubicBezTo>
                <a:close/>
                <a:moveTo>
                  <a:pt x="f29" y="f30"/>
                </a:moveTo>
                <a:lnTo>
                  <a:pt x="f29" y="f31"/>
                </a:lnTo>
                <a:lnTo>
                  <a:pt x="f32" y="f31"/>
                </a:lnTo>
                <a:lnTo>
                  <a:pt x="f32" y="f30"/>
                </a:lnTo>
                <a:close/>
                <a:moveTo>
                  <a:pt x="f33" y="f34"/>
                </a:moveTo>
                <a:lnTo>
                  <a:pt x="f35" y="f36"/>
                </a:lnTo>
                <a:lnTo>
                  <a:pt x="f37" y="f36"/>
                </a:lnTo>
                <a:lnTo>
                  <a:pt x="f37" y="f34"/>
                </a:lnTo>
                <a:close/>
                <a:moveTo>
                  <a:pt x="f38" y="f39"/>
                </a:moveTo>
                <a:cubicBezTo>
                  <a:pt x="f40" y="f39"/>
                  <a:pt x="f41" y="f42"/>
                  <a:pt x="f41" y="f43"/>
                </a:cubicBezTo>
                <a:lnTo>
                  <a:pt x="f41" y="f44"/>
                </a:lnTo>
                <a:cubicBezTo>
                  <a:pt x="f41" y="f45"/>
                  <a:pt x="f40" y="f46"/>
                  <a:pt x="f47" y="f46"/>
                </a:cubicBezTo>
                <a:lnTo>
                  <a:pt x="f48" y="f46"/>
                </a:lnTo>
                <a:cubicBezTo>
                  <a:pt x="f49" y="f46"/>
                  <a:pt x="f50" y="f45"/>
                  <a:pt x="f50" y="f44"/>
                </a:cubicBezTo>
                <a:lnTo>
                  <a:pt x="f50" y="f43"/>
                </a:lnTo>
                <a:cubicBezTo>
                  <a:pt x="f50" y="f42"/>
                  <a:pt x="f49" y="f39"/>
                  <a:pt x="f48" y="f39"/>
                </a:cubicBezTo>
                <a:close/>
                <a:moveTo>
                  <a:pt x="f51" y="f52"/>
                </a:moveTo>
                <a:cubicBezTo>
                  <a:pt x="f53" y="f52"/>
                  <a:pt x="f54" y="f55"/>
                  <a:pt x="f56" y="f57"/>
                </a:cubicBezTo>
                <a:cubicBezTo>
                  <a:pt x="f58" y="f34"/>
                  <a:pt x="f58" y="f59"/>
                  <a:pt x="f56" y="f60"/>
                </a:cubicBezTo>
                <a:lnTo>
                  <a:pt x="f61" y="f62"/>
                </a:lnTo>
                <a:cubicBezTo>
                  <a:pt x="f63" y="f64"/>
                  <a:pt x="f65" y="f66"/>
                  <a:pt x="f65" y="f67"/>
                </a:cubicBezTo>
                <a:cubicBezTo>
                  <a:pt x="f65" y="f68"/>
                  <a:pt x="f63" y="f69"/>
                  <a:pt x="f61" y="f70"/>
                </a:cubicBezTo>
                <a:lnTo>
                  <a:pt x="f56" y="f71"/>
                </a:lnTo>
                <a:cubicBezTo>
                  <a:pt x="f58" y="f72"/>
                  <a:pt x="f58" y="f73"/>
                  <a:pt x="f56" y="f74"/>
                </a:cubicBezTo>
                <a:cubicBezTo>
                  <a:pt x="f54" y="f75"/>
                  <a:pt x="f53" y="f76"/>
                  <a:pt x="f51" y="f76"/>
                </a:cubicBezTo>
                <a:cubicBezTo>
                  <a:pt x="f77" y="f76"/>
                  <a:pt x="f78" y="f75"/>
                  <a:pt x="f79" y="f74"/>
                </a:cubicBezTo>
                <a:lnTo>
                  <a:pt x="f80" y="f81"/>
                </a:lnTo>
                <a:cubicBezTo>
                  <a:pt x="f82" y="f83"/>
                  <a:pt x="f84" y="f85"/>
                  <a:pt x="f84" y="f67"/>
                </a:cubicBezTo>
                <a:cubicBezTo>
                  <a:pt x="f84" y="f86"/>
                  <a:pt x="f82" y="f87"/>
                  <a:pt x="f80" y="f88"/>
                </a:cubicBezTo>
                <a:lnTo>
                  <a:pt x="f79" y="f57"/>
                </a:lnTo>
                <a:cubicBezTo>
                  <a:pt x="f78" y="f55"/>
                  <a:pt x="f77" y="f52"/>
                  <a:pt x="f51" y="f52"/>
                </a:cubicBezTo>
                <a:close/>
                <a:moveTo>
                  <a:pt x="f89" y="f90"/>
                </a:moveTo>
                <a:cubicBezTo>
                  <a:pt x="f91" y="f90"/>
                  <a:pt x="f90" y="f92"/>
                  <a:pt x="f90" y="f89"/>
                </a:cubicBezTo>
                <a:lnTo>
                  <a:pt x="f90" y="f93"/>
                </a:lnTo>
                <a:cubicBezTo>
                  <a:pt x="f90" y="f94"/>
                  <a:pt x="f91" y="f4"/>
                  <a:pt x="f89" y="f4"/>
                </a:cubicBezTo>
                <a:lnTo>
                  <a:pt x="f95" y="f4"/>
                </a:lnTo>
                <a:cubicBezTo>
                  <a:pt x="f96" y="f4"/>
                  <a:pt x="f3" y="f94"/>
                  <a:pt x="f3" y="f93"/>
                </a:cubicBezTo>
                <a:lnTo>
                  <a:pt x="f3" y="f89"/>
                </a:lnTo>
                <a:cubicBezTo>
                  <a:pt x="f3" y="f92"/>
                  <a:pt x="f96" y="f90"/>
                  <a:pt x="f95" y="f90"/>
                </a:cubicBezTo>
                <a:close/>
              </a:path>
            </a:pathLst>
          </a:custGeom>
          <a:noFill/>
          <a:ln w="19046" cap="flat">
            <a:solidFill>
              <a:srgbClr val="002060"/>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400" b="0" i="0" u="none" strike="noStrike" kern="1200" cap="none" spc="0" baseline="0">
              <a:solidFill>
                <a:srgbClr val="000000"/>
              </a:solidFill>
              <a:uFillTx/>
              <a:latin typeface="Calibri"/>
            </a:endParaRPr>
          </a:p>
        </p:txBody>
      </p:sp>
      <p:sp>
        <p:nvSpPr>
          <p:cNvPr id="42" name="ZoneTexte 15">
            <a:extLst>
              <a:ext uri="{FF2B5EF4-FFF2-40B4-BE49-F238E27FC236}">
                <a16:creationId xmlns:a16="http://schemas.microsoft.com/office/drawing/2014/main" id="{89F5087A-8B6A-4C80-98C9-D0CCE687E754}"/>
              </a:ext>
            </a:extLst>
          </p:cNvPr>
          <p:cNvSpPr txBox="1"/>
          <p:nvPr/>
        </p:nvSpPr>
        <p:spPr>
          <a:xfrm>
            <a:off x="1121536" y="3711842"/>
            <a:ext cx="1682102" cy="109260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300" b="0" i="0" u="none" strike="noStrike" kern="1200" cap="none" spc="0" baseline="0" dirty="0">
                <a:solidFill>
                  <a:srgbClr val="000000"/>
                </a:solidFill>
                <a:uFillTx/>
                <a:latin typeface="Calibri"/>
              </a:rPr>
              <a:t>+33 4 72 49 72 41</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3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3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300" b="0" i="0" u="none" strike="noStrike" kern="1200" cap="none" spc="0" baseline="0" dirty="0">
                <a:solidFill>
                  <a:srgbClr val="000000"/>
                </a:solidFill>
                <a:uFillTx/>
                <a:latin typeface="Calibri"/>
                <a:hlinkClick r:id="rId10"/>
              </a:rPr>
              <a:t>info@eevoyages.com</a:t>
            </a:r>
            <a:endParaRPr lang="fr-FR" sz="13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300" b="0" i="0" u="none" strike="noStrike" kern="1200" cap="none" spc="0" baseline="0" dirty="0">
              <a:solidFill>
                <a:srgbClr val="000000"/>
              </a:solidFill>
              <a:uFillTx/>
              <a:latin typeface="Calibri"/>
            </a:endParaRPr>
          </a:p>
        </p:txBody>
      </p:sp>
      <p:pic>
        <p:nvPicPr>
          <p:cNvPr id="43" name="Graphique 18" descr="E-mail">
            <a:extLst>
              <a:ext uri="{FF2B5EF4-FFF2-40B4-BE49-F238E27FC236}">
                <a16:creationId xmlns:a16="http://schemas.microsoft.com/office/drawing/2014/main" id="{57BE2503-F5E4-451D-A211-99658CA476D4}"/>
              </a:ext>
            </a:extLst>
          </p:cNvPr>
          <p:cNvPicPr>
            <a:picLocks noChangeAspect="1"/>
          </p:cNvPicPr>
          <p:nvPr/>
        </p:nvPicPr>
        <p: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0222" y="4319074"/>
            <a:ext cx="247738" cy="247738"/>
          </a:xfrm>
          <a:prstGeom prst="rect">
            <a:avLst/>
          </a:prstGeom>
          <a:noFill/>
          <a:ln cap="flat">
            <a:noFill/>
          </a:ln>
        </p:spPr>
      </p:pic>
      <p:pic>
        <p:nvPicPr>
          <p:cNvPr id="44" name="Graphique 24" descr="Combiné">
            <a:extLst>
              <a:ext uri="{FF2B5EF4-FFF2-40B4-BE49-F238E27FC236}">
                <a16:creationId xmlns:a16="http://schemas.microsoft.com/office/drawing/2014/main" id="{597771D5-3C27-4564-9F6D-2282A56A4E0F}"/>
              </a:ext>
            </a:extLst>
          </p:cNvPr>
          <p:cNvPicPr>
            <a:picLocks noChangeAspect="1"/>
          </p:cNvPicPr>
          <p:nvPr/>
        </p:nvPicPr>
        <p:blipFill>
          <a:blip r:embed="rId13" cstate="email">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8260" y="3765773"/>
            <a:ext cx="247738" cy="247738"/>
          </a:xfrm>
          <a:prstGeom prst="rect">
            <a:avLst/>
          </a:prstGeom>
          <a:noFill/>
          <a:ln cap="flat">
            <a:noFill/>
          </a:ln>
        </p:spPr>
      </p:pic>
      <p:pic>
        <p:nvPicPr>
          <p:cNvPr id="45" name="Image 33">
            <a:extLst>
              <a:ext uri="{FF2B5EF4-FFF2-40B4-BE49-F238E27FC236}">
                <a16:creationId xmlns:a16="http://schemas.microsoft.com/office/drawing/2014/main" id="{A2EE2D5D-795C-4A7C-B6AA-9BD7297034F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213772" y="2041041"/>
            <a:ext cx="1140220" cy="1140220"/>
          </a:xfrm>
          <a:prstGeom prst="rect">
            <a:avLst/>
          </a:prstGeom>
          <a:noFill/>
          <a:ln cap="flat">
            <a:noFill/>
          </a:ln>
        </p:spPr>
      </p:pic>
      <p:sp>
        <p:nvSpPr>
          <p:cNvPr id="46" name="ZoneTexte 34">
            <a:extLst>
              <a:ext uri="{FF2B5EF4-FFF2-40B4-BE49-F238E27FC236}">
                <a16:creationId xmlns:a16="http://schemas.microsoft.com/office/drawing/2014/main" id="{6A184867-AC6C-463D-94E4-382276DAF6BB}"/>
              </a:ext>
            </a:extLst>
          </p:cNvPr>
          <p:cNvSpPr txBox="1"/>
          <p:nvPr/>
        </p:nvSpPr>
        <p:spPr>
          <a:xfrm>
            <a:off x="770681" y="3258254"/>
            <a:ext cx="1983617" cy="37890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a:solidFill>
                  <a:srgbClr val="2F5597"/>
                </a:solidFill>
                <a:uFillTx/>
                <a:latin typeface="Arial" pitchFamily="34"/>
                <a:cs typeface="Arial" pitchFamily="34"/>
              </a:rPr>
              <a:t>D A N I E L</a:t>
            </a:r>
          </a:p>
        </p:txBody>
      </p:sp>
      <p:pic>
        <p:nvPicPr>
          <p:cNvPr id="19" name="Image 18">
            <a:extLst>
              <a:ext uri="{FF2B5EF4-FFF2-40B4-BE49-F238E27FC236}">
                <a16:creationId xmlns:a16="http://schemas.microsoft.com/office/drawing/2014/main" id="{4D5E93FB-76DA-4EC2-A954-94893DF24989}"/>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3368608" y="1913436"/>
            <a:ext cx="4474186" cy="249966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1209</TotalTime>
  <Words>1265</Words>
  <Application>Microsoft Office PowerPoint</Application>
  <PresentationFormat>Grand écran</PresentationFormat>
  <Paragraphs>166</Paragraphs>
  <Slides>9</Slides>
  <Notes>2</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9</vt:i4>
      </vt:variant>
    </vt:vector>
  </HeadingPairs>
  <TitlesOfParts>
    <vt:vector size="23" baseType="lpstr">
      <vt:lpstr>Arial</vt:lpstr>
      <vt:lpstr>Calibri</vt:lpstr>
      <vt:lpstr>Calibri Light</vt:lpstr>
      <vt:lpstr>Chelsea Market</vt:lpstr>
      <vt:lpstr>HoloLens MDL2 Assets</vt:lpstr>
      <vt:lpstr>Josefin Slab</vt:lpstr>
      <vt:lpstr>Oswald Regular</vt:lpstr>
      <vt:lpstr>Tulpen One</vt:lpstr>
      <vt:lpstr>Tw Cen MT</vt:lpstr>
      <vt:lpstr>Wingdings</vt:lpstr>
      <vt:lpstr>Wingdings 2</vt:lpstr>
      <vt:lpstr>Zipper</vt:lpstr>
      <vt:lpstr>Thème Office</vt:lpstr>
      <vt:lpstr>1_Thème Office</vt:lpstr>
      <vt:lpstr>Présentation PowerPoint</vt:lpstr>
      <vt:lpstr>DIFFERENTS  FORFAITS</vt:lpstr>
      <vt:lpstr>UN WEEK-END GRAND PRIX </vt:lpstr>
      <vt:lpstr>TRIBUNES</vt:lpstr>
      <vt:lpstr>HEBERGEMENT</vt:lpstr>
      <vt:lpstr>PROGRAMME</vt:lpstr>
      <vt:lpstr>TARIFS</vt:lpstr>
      <vt:lpstr>QUI SOMEMS NOUS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Cécile MOMPO</dc:creator>
  <cp:lastModifiedBy>daniel mompo</cp:lastModifiedBy>
  <cp:revision>86</cp:revision>
  <cp:lastPrinted>2025-09-12T10:25:17Z</cp:lastPrinted>
  <dcterms:created xsi:type="dcterms:W3CDTF">2019-09-19T13:20:15Z</dcterms:created>
  <dcterms:modified xsi:type="dcterms:W3CDTF">2025-09-12T10:25:20Z</dcterms:modified>
</cp:coreProperties>
</file>